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03" r:id="rId1"/>
  </p:sldMasterIdLst>
  <p:notesMasterIdLst>
    <p:notesMasterId r:id="rId21"/>
  </p:notesMasterIdLst>
  <p:handoutMasterIdLst>
    <p:handoutMasterId r:id="rId22"/>
  </p:handoutMasterIdLst>
  <p:sldIdLst>
    <p:sldId id="386" r:id="rId2"/>
    <p:sldId id="426" r:id="rId3"/>
    <p:sldId id="454" r:id="rId4"/>
    <p:sldId id="439" r:id="rId5"/>
    <p:sldId id="440" r:id="rId6"/>
    <p:sldId id="457" r:id="rId7"/>
    <p:sldId id="456" r:id="rId8"/>
    <p:sldId id="459" r:id="rId9"/>
    <p:sldId id="484" r:id="rId10"/>
    <p:sldId id="485" r:id="rId11"/>
    <p:sldId id="486" r:id="rId12"/>
    <p:sldId id="487" r:id="rId13"/>
    <p:sldId id="488" r:id="rId14"/>
    <p:sldId id="489" r:id="rId15"/>
    <p:sldId id="434" r:id="rId16"/>
    <p:sldId id="443" r:id="rId17"/>
    <p:sldId id="444" r:id="rId18"/>
    <p:sldId id="445" r:id="rId19"/>
    <p:sldId id="393" r:id="rId20"/>
  </p:sldIdLst>
  <p:sldSz cx="9144000" cy="5143500" type="screen16x9"/>
  <p:notesSz cx="7099300" cy="10234613"/>
  <p:defaultTextStyle>
    <a:defPPr>
      <a:defRPr lang="de-DE"/>
    </a:defPPr>
    <a:lvl1pPr algn="l" defTabSz="342887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1pPr>
    <a:lvl2pPr marL="342887" algn="l" defTabSz="342887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2pPr>
    <a:lvl3pPr marL="685773" algn="l" defTabSz="342887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3pPr>
    <a:lvl4pPr marL="1028659" algn="l" defTabSz="342887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4pPr>
    <a:lvl5pPr marL="1371545" algn="l" defTabSz="342887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5pPr>
    <a:lvl6pPr marL="1714432" algn="l" defTabSz="685773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6pPr>
    <a:lvl7pPr marL="2057318" algn="l" defTabSz="685773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7pPr>
    <a:lvl8pPr marL="2400204" algn="l" defTabSz="685773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8pPr>
    <a:lvl9pPr marL="2743090" algn="l" defTabSz="685773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tandardabschnitt" id="{63039EDB-1BE7-4F7A-8C19-840D3892EFFD}">
          <p14:sldIdLst>
            <p14:sldId id="386"/>
            <p14:sldId id="426"/>
            <p14:sldId id="454"/>
            <p14:sldId id="439"/>
            <p14:sldId id="440"/>
            <p14:sldId id="457"/>
            <p14:sldId id="456"/>
            <p14:sldId id="459"/>
            <p14:sldId id="484"/>
            <p14:sldId id="485"/>
            <p14:sldId id="486"/>
            <p14:sldId id="487"/>
            <p14:sldId id="488"/>
            <p14:sldId id="489"/>
            <p14:sldId id="434"/>
            <p14:sldId id="443"/>
            <p14:sldId id="444"/>
            <p14:sldId id="445"/>
            <p14:sldId id="393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  <p15:guide id="3" orient="horz" pos="3091">
          <p15:clr>
            <a:srgbClr val="A4A3A4"/>
          </p15:clr>
        </p15:guide>
        <p15:guide id="4" pos="4106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269A5C"/>
    <a:srgbClr val="1D7E4B"/>
    <a:srgbClr val="FFFF66"/>
    <a:srgbClr val="009DD9"/>
    <a:srgbClr val="A5A5A5"/>
    <a:srgbClr val="00FFFF"/>
    <a:srgbClr val="0F6FC6"/>
    <a:srgbClr val="A2C5AD"/>
    <a:srgbClr val="CCF2D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ittlere Formatvorlage 2 - Akz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46F890A9-2807-4EBB-B81D-B2AA78EC7F39}" styleName="Dunkle Formatvorlage 2 - Akzent 5/Akzent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69CF1AB2-1976-4502-BF36-3FF5EA218861}" styleName="Mittlere Formatvorlage 4 - Akz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16D9F66E-5EB9-4882-86FB-DCBF35E3C3E4}" styleName="Mittlere Formatvorlage 4 - Akz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  <a:tblStyle styleId="{00A15C55-8517-42AA-B614-E9B94910E393}" styleName="Mittlere Formatvorlage 2 - Akz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C4B1156A-380E-4F78-BDF5-A606A8083BF9}" styleName="Mittlere Formatvorlage 4 - Akz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  <a:tblStyle styleId="{8A107856-5554-42FB-B03E-39F5DBC370BA}" styleName="Mittlere Formatvorlage 4 - Akz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22838BEF-8BB2-4498-84A7-C5851F593DF1}" styleName="Mittlere Formatvorlage 4 - Akz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737" autoAdjust="0"/>
    <p:restoredTop sz="95341" autoAdjust="0"/>
  </p:normalViewPr>
  <p:slideViewPr>
    <p:cSldViewPr snapToGrid="0" showGuides="1">
      <p:cViewPr varScale="1">
        <p:scale>
          <a:sx n="125" d="100"/>
          <a:sy n="125" d="100"/>
        </p:scale>
        <p:origin x="234" y="96"/>
      </p:cViewPr>
      <p:guideLst>
        <p:guide orient="horz" pos="1620"/>
        <p:guide pos="2880"/>
        <p:guide orient="horz" pos="3091"/>
        <p:guide pos="4106"/>
      </p:guideLst>
    </p:cSldViewPr>
  </p:slideViewPr>
  <p:outlineViewPr>
    <p:cViewPr>
      <p:scale>
        <a:sx n="33" d="100"/>
        <a:sy n="33" d="100"/>
      </p:scale>
      <p:origin x="0" y="6056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114" d="100"/>
          <a:sy n="114" d="100"/>
        </p:scale>
        <p:origin x="3040" y="16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7.emf"/><Relationship Id="rId1" Type="http://schemas.openxmlformats.org/officeDocument/2006/relationships/image" Target="../media/image6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emf"/></Relationships>
</file>

<file path=ppt/drawings/_rels/vmlDrawing5.vml.rels><?xml version="1.0" encoding="UTF-8" standalone="yes"?>
<Relationships xmlns="http://schemas.openxmlformats.org/package/2006/relationships"><Relationship Id="rId8" Type="http://schemas.openxmlformats.org/officeDocument/2006/relationships/image" Target="../media/image20.emf"/><Relationship Id="rId13" Type="http://schemas.openxmlformats.org/officeDocument/2006/relationships/image" Target="../media/image25.emf"/><Relationship Id="rId3" Type="http://schemas.openxmlformats.org/officeDocument/2006/relationships/image" Target="../media/image15.emf"/><Relationship Id="rId7" Type="http://schemas.openxmlformats.org/officeDocument/2006/relationships/image" Target="../media/image19.emf"/><Relationship Id="rId12" Type="http://schemas.openxmlformats.org/officeDocument/2006/relationships/image" Target="../media/image24.emf"/><Relationship Id="rId2" Type="http://schemas.openxmlformats.org/officeDocument/2006/relationships/image" Target="../media/image14.emf"/><Relationship Id="rId1" Type="http://schemas.openxmlformats.org/officeDocument/2006/relationships/image" Target="../media/image13.emf"/><Relationship Id="rId6" Type="http://schemas.openxmlformats.org/officeDocument/2006/relationships/image" Target="../media/image18.emf"/><Relationship Id="rId11" Type="http://schemas.openxmlformats.org/officeDocument/2006/relationships/image" Target="../media/image23.emf"/><Relationship Id="rId5" Type="http://schemas.openxmlformats.org/officeDocument/2006/relationships/image" Target="../media/image17.emf"/><Relationship Id="rId15" Type="http://schemas.openxmlformats.org/officeDocument/2006/relationships/image" Target="../media/image27.emf"/><Relationship Id="rId10" Type="http://schemas.openxmlformats.org/officeDocument/2006/relationships/image" Target="../media/image22.emf"/><Relationship Id="rId4" Type="http://schemas.openxmlformats.org/officeDocument/2006/relationships/image" Target="../media/image16.emf"/><Relationship Id="rId9" Type="http://schemas.openxmlformats.org/officeDocument/2006/relationships/image" Target="../media/image21.emf"/><Relationship Id="rId14" Type="http://schemas.openxmlformats.org/officeDocument/2006/relationships/image" Target="../media/image26.emf"/></Relationships>
</file>

<file path=ppt/drawings/_rels/vmlDrawing6.vml.rels><?xml version="1.0" encoding="UTF-8" standalone="yes"?>
<Relationships xmlns="http://schemas.openxmlformats.org/package/2006/relationships"><Relationship Id="rId2" Type="http://schemas.openxmlformats.org/officeDocument/2006/relationships/image" Target="../media/image29.emf"/><Relationship Id="rId1" Type="http://schemas.openxmlformats.org/officeDocument/2006/relationships/image" Target="../media/image28.emf"/></Relationships>
</file>

<file path=ppt/drawings/_rels/vmlDrawing7.vml.rels><?xml version="1.0" encoding="UTF-8" standalone="yes"?>
<Relationships xmlns="http://schemas.openxmlformats.org/package/2006/relationships"><Relationship Id="rId2" Type="http://schemas.openxmlformats.org/officeDocument/2006/relationships/image" Target="../media/image31.emf"/><Relationship Id="rId1" Type="http://schemas.openxmlformats.org/officeDocument/2006/relationships/image" Target="../media/image30.emf"/></Relationships>
</file>

<file path=ppt/drawings/_rels/vmlDrawing8.vml.rels><?xml version="1.0" encoding="UTF-8" standalone="yes"?>
<Relationships xmlns="http://schemas.openxmlformats.org/package/2006/relationships"><Relationship Id="rId2" Type="http://schemas.openxmlformats.org/officeDocument/2006/relationships/image" Target="../media/image34.emf"/><Relationship Id="rId1" Type="http://schemas.openxmlformats.org/officeDocument/2006/relationships/image" Target="../media/image33.emf"/></Relationships>
</file>

<file path=ppt/drawings/_rels/vmlDrawing9.vml.rels><?xml version="1.0" encoding="UTF-8" standalone="yes"?>
<Relationships xmlns="http://schemas.openxmlformats.org/package/2006/relationships"><Relationship Id="rId2" Type="http://schemas.openxmlformats.org/officeDocument/2006/relationships/image" Target="../media/image36.emf"/><Relationship Id="rId1" Type="http://schemas.openxmlformats.org/officeDocument/2006/relationships/image" Target="../media/image35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2" y="0"/>
            <a:ext cx="3076363" cy="513508"/>
          </a:xfrm>
          <a:prstGeom prst="rect">
            <a:avLst/>
          </a:prstGeom>
        </p:spPr>
        <p:txBody>
          <a:bodyPr vert="horz" lIns="94760" tIns="47380" rIns="94760" bIns="47380" rtlCol="0"/>
          <a:lstStyle>
            <a:lvl1pPr algn="l">
              <a:defRPr sz="1200"/>
            </a:lvl1pPr>
          </a:lstStyle>
          <a:p>
            <a:endParaRPr lang="hr-HR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4021296" y="0"/>
            <a:ext cx="3076363" cy="513508"/>
          </a:xfrm>
          <a:prstGeom prst="rect">
            <a:avLst/>
          </a:prstGeom>
        </p:spPr>
        <p:txBody>
          <a:bodyPr vert="horz" lIns="94760" tIns="47380" rIns="94760" bIns="47380" rtlCol="0"/>
          <a:lstStyle>
            <a:lvl1pPr algn="r">
              <a:defRPr sz="1200"/>
            </a:lvl1pPr>
          </a:lstStyle>
          <a:p>
            <a:fld id="{970F0DE2-3BD8-46DF-A7EA-455D41B3FE98}" type="datetimeFigureOut">
              <a:rPr lang="hr-HR" smtClean="0"/>
              <a:t>6.2.2025.</a:t>
            </a:fld>
            <a:endParaRPr lang="hr-H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2" y="9721108"/>
            <a:ext cx="3076363" cy="513507"/>
          </a:xfrm>
          <a:prstGeom prst="rect">
            <a:avLst/>
          </a:prstGeom>
        </p:spPr>
        <p:txBody>
          <a:bodyPr vert="horz" lIns="94760" tIns="47380" rIns="94760" bIns="47380" rtlCol="0" anchor="b"/>
          <a:lstStyle>
            <a:lvl1pPr algn="l">
              <a:defRPr sz="1200"/>
            </a:lvl1pPr>
          </a:lstStyle>
          <a:p>
            <a:endParaRPr lang="hr-H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4021296" y="9721108"/>
            <a:ext cx="3076363" cy="513507"/>
          </a:xfrm>
          <a:prstGeom prst="rect">
            <a:avLst/>
          </a:prstGeom>
        </p:spPr>
        <p:txBody>
          <a:bodyPr vert="horz" lIns="94760" tIns="47380" rIns="94760" bIns="47380" rtlCol="0" anchor="b"/>
          <a:lstStyle>
            <a:lvl1pPr algn="r">
              <a:defRPr sz="1200"/>
            </a:lvl1pPr>
          </a:lstStyle>
          <a:p>
            <a:fld id="{B7A3DF31-55B6-4330-9E59-7493BC06DA15}" type="slidenum">
              <a:rPr lang="hr-HR" smtClean="0"/>
              <a:t>‹Nr.›</a:t>
            </a:fld>
            <a:endParaRPr lang="hr-HR"/>
          </a:p>
        </p:txBody>
      </p:sp>
    </p:spTree>
    <p:extLst>
      <p:ext uri="{BB962C8B-B14F-4D97-AF65-F5344CB8AC3E}">
        <p14:creationId xmlns:p14="http://schemas.microsoft.com/office/powerpoint/2010/main" val="189094235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2" y="1"/>
            <a:ext cx="3076363" cy="511731"/>
          </a:xfrm>
          <a:prstGeom prst="rect">
            <a:avLst/>
          </a:prstGeom>
        </p:spPr>
        <p:txBody>
          <a:bodyPr vert="horz" wrap="square" lIns="94760" tIns="47380" rIns="94760" bIns="4738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endParaRPr lang="x-none" altLang="x-none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021296" y="1"/>
            <a:ext cx="3076363" cy="511731"/>
          </a:xfrm>
          <a:prstGeom prst="rect">
            <a:avLst/>
          </a:prstGeom>
        </p:spPr>
        <p:txBody>
          <a:bodyPr vert="horz" wrap="square" lIns="94760" tIns="47380" rIns="94760" bIns="4738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3CFC1609-2CCD-48D0-A29E-81A4492E5E4B}" type="datetime1">
              <a:rPr lang="de-DE" altLang="x-none"/>
              <a:pPr>
                <a:defRPr/>
              </a:pPr>
              <a:t>06.02.2025</a:t>
            </a:fld>
            <a:endParaRPr lang="de-DE" altLang="x-none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9700" y="768350"/>
            <a:ext cx="6819900" cy="38369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wrap="square" lIns="94760" tIns="47380" rIns="94760" bIns="47380" numCol="1" anchor="ctr" anchorCtr="0" compatLnSpc="1">
            <a:prstTxWarp prst="textNoShape">
              <a:avLst/>
            </a:prstTxWarp>
          </a:bodyPr>
          <a:lstStyle/>
          <a:p>
            <a:pPr lvl="0"/>
            <a:endParaRPr lang="x-none" altLang="x-none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9931" y="4861443"/>
            <a:ext cx="5679440" cy="4605576"/>
          </a:xfrm>
          <a:prstGeom prst="rect">
            <a:avLst/>
          </a:prstGeom>
        </p:spPr>
        <p:txBody>
          <a:bodyPr vert="horz" wrap="square" lIns="94760" tIns="47380" rIns="94760" bIns="47380" numCol="1" anchor="t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de-DE" altLang="x-none" noProof="0"/>
              <a:t>Click to edit Master text styles</a:t>
            </a:r>
          </a:p>
          <a:p>
            <a:pPr lvl="1"/>
            <a:r>
              <a:rPr lang="de-DE" altLang="x-none" noProof="0"/>
              <a:t>Second level</a:t>
            </a:r>
          </a:p>
          <a:p>
            <a:pPr lvl="2"/>
            <a:r>
              <a:rPr lang="de-DE" altLang="x-none" noProof="0"/>
              <a:t>Third level</a:t>
            </a:r>
          </a:p>
          <a:p>
            <a:pPr lvl="3"/>
            <a:r>
              <a:rPr lang="de-DE" altLang="x-none" noProof="0"/>
              <a:t>Fourth level</a:t>
            </a:r>
          </a:p>
          <a:p>
            <a:pPr lvl="4"/>
            <a:r>
              <a:rPr lang="de-DE" altLang="x-none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2" y="9721107"/>
            <a:ext cx="3076363" cy="511731"/>
          </a:xfrm>
          <a:prstGeom prst="rect">
            <a:avLst/>
          </a:prstGeom>
        </p:spPr>
        <p:txBody>
          <a:bodyPr vert="horz" wrap="square" lIns="94760" tIns="47380" rIns="94760" bIns="4738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endParaRPr lang="x-none" alt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021296" y="9721107"/>
            <a:ext cx="3076363" cy="511731"/>
          </a:xfrm>
          <a:prstGeom prst="rect">
            <a:avLst/>
          </a:prstGeom>
        </p:spPr>
        <p:txBody>
          <a:bodyPr vert="horz" wrap="square" lIns="94760" tIns="47380" rIns="94760" bIns="4738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0DC6A04D-E775-475E-9F35-B9C3A93F3E3F}" type="slidenum">
              <a:rPr lang="de-DE" altLang="x-none"/>
              <a:pPr>
                <a:defRPr/>
              </a:pPr>
              <a:t>‹Nr.›</a:t>
            </a:fld>
            <a:endParaRPr lang="de-DE" altLang="x-none"/>
          </a:p>
        </p:txBody>
      </p:sp>
    </p:spTree>
    <p:extLst>
      <p:ext uri="{BB962C8B-B14F-4D97-AF65-F5344CB8AC3E}">
        <p14:creationId xmlns:p14="http://schemas.microsoft.com/office/powerpoint/2010/main" val="360583374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342887" rtl="0" eaLnBrk="0" fontAlgn="base" hangingPunct="0">
      <a:spcBef>
        <a:spcPct val="30000"/>
      </a:spcBef>
      <a:spcAft>
        <a:spcPct val="0"/>
      </a:spcAft>
      <a:defRPr sz="900" kern="1200">
        <a:solidFill>
          <a:schemeClr val="tx1"/>
        </a:solidFill>
        <a:latin typeface="+mn-lt"/>
        <a:ea typeface="ＭＳ Ｐゴシック" pitchFamily="7" charset="-128"/>
        <a:cs typeface="ＭＳ Ｐゴシック" pitchFamily="7" charset="-128"/>
      </a:defRPr>
    </a:lvl1pPr>
    <a:lvl2pPr marL="342887" algn="l" defTabSz="342887" rtl="0" eaLnBrk="0" fontAlgn="base" hangingPunct="0">
      <a:spcBef>
        <a:spcPct val="30000"/>
      </a:spcBef>
      <a:spcAft>
        <a:spcPct val="0"/>
      </a:spcAft>
      <a:defRPr sz="900" kern="1200">
        <a:solidFill>
          <a:schemeClr val="tx1"/>
        </a:solidFill>
        <a:latin typeface="+mn-lt"/>
        <a:ea typeface="ＭＳ Ｐゴシック" pitchFamily="7" charset="-128"/>
        <a:cs typeface="+mn-cs"/>
      </a:defRPr>
    </a:lvl2pPr>
    <a:lvl3pPr marL="685773" algn="l" defTabSz="342887" rtl="0" eaLnBrk="0" fontAlgn="base" hangingPunct="0">
      <a:spcBef>
        <a:spcPct val="30000"/>
      </a:spcBef>
      <a:spcAft>
        <a:spcPct val="0"/>
      </a:spcAft>
      <a:defRPr sz="900" kern="1200">
        <a:solidFill>
          <a:schemeClr val="tx1"/>
        </a:solidFill>
        <a:latin typeface="+mn-lt"/>
        <a:ea typeface="ＭＳ Ｐゴシック" pitchFamily="7" charset="-128"/>
        <a:cs typeface="+mn-cs"/>
      </a:defRPr>
    </a:lvl3pPr>
    <a:lvl4pPr marL="1028659" algn="l" defTabSz="342887" rtl="0" eaLnBrk="0" fontAlgn="base" hangingPunct="0">
      <a:spcBef>
        <a:spcPct val="30000"/>
      </a:spcBef>
      <a:spcAft>
        <a:spcPct val="0"/>
      </a:spcAft>
      <a:defRPr sz="900" kern="1200">
        <a:solidFill>
          <a:schemeClr val="tx1"/>
        </a:solidFill>
        <a:latin typeface="+mn-lt"/>
        <a:ea typeface="ＭＳ Ｐゴシック" pitchFamily="7" charset="-128"/>
        <a:cs typeface="+mn-cs"/>
      </a:defRPr>
    </a:lvl4pPr>
    <a:lvl5pPr marL="1371545" algn="l" defTabSz="342887" rtl="0" eaLnBrk="0" fontAlgn="base" hangingPunct="0">
      <a:spcBef>
        <a:spcPct val="30000"/>
      </a:spcBef>
      <a:spcAft>
        <a:spcPct val="0"/>
      </a:spcAft>
      <a:defRPr sz="900" kern="1200">
        <a:solidFill>
          <a:schemeClr val="tx1"/>
        </a:solidFill>
        <a:latin typeface="+mn-lt"/>
        <a:ea typeface="ＭＳ Ｐゴシック" pitchFamily="7" charset="-128"/>
        <a:cs typeface="+mn-cs"/>
      </a:defRPr>
    </a:lvl5pPr>
    <a:lvl6pPr marL="1714432" algn="l" defTabSz="342887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318" algn="l" defTabSz="342887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204" algn="l" defTabSz="342887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090" algn="l" defTabSz="342887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0_Startchar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fik 13">
            <a:extLst>
              <a:ext uri="{FF2B5EF4-FFF2-40B4-BE49-F238E27FC236}">
                <a16:creationId xmlns:a16="http://schemas.microsoft.com/office/drawing/2014/main" id="{DA3B1D6F-8BAD-7949-A220-CE5809B83C4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hqprint">
            <a:alphaModFix amt="19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53962" y="0"/>
            <a:ext cx="4568294" cy="5143500"/>
          </a:xfrm>
          <a:prstGeom prst="rect">
            <a:avLst/>
          </a:prstGeom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6BF595BC-BF7C-EA4D-BCAE-BE308AE801B6}"/>
              </a:ext>
            </a:extLst>
          </p:cNvPr>
          <p:cNvSpPr txBox="1"/>
          <p:nvPr userDrawn="1"/>
        </p:nvSpPr>
        <p:spPr>
          <a:xfrm>
            <a:off x="6901543" y="573314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pic>
        <p:nvPicPr>
          <p:cNvPr id="13" name="Grafik 12">
            <a:extLst>
              <a:ext uri="{FF2B5EF4-FFF2-40B4-BE49-F238E27FC236}">
                <a16:creationId xmlns:a16="http://schemas.microsoft.com/office/drawing/2014/main" id="{088C4DD6-7AB2-F74F-8A70-B6F320D9A072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1748712" y="2091791"/>
            <a:ext cx="5646576" cy="9599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16166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88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 11">
            <a:extLst>
              <a:ext uri="{FF2B5EF4-FFF2-40B4-BE49-F238E27FC236}">
                <a16:creationId xmlns:a16="http://schemas.microsoft.com/office/drawing/2014/main" id="{CC623AC2-3012-654C-B362-658EF834BCC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392192" y="1181608"/>
            <a:ext cx="1523048" cy="1360885"/>
          </a:xfrm>
          <a:custGeom>
            <a:avLst/>
            <a:gdLst>
              <a:gd name="connsiteX0" fmla="*/ 0 w 3383807"/>
              <a:gd name="connsiteY0" fmla="*/ 0 h 3024188"/>
              <a:gd name="connsiteX1" fmla="*/ 380326 w 3383807"/>
              <a:gd name="connsiteY1" fmla="*/ 0 h 3024188"/>
              <a:gd name="connsiteX2" fmla="*/ 503486 w 3383807"/>
              <a:gd name="connsiteY2" fmla="*/ 0 h 3024188"/>
              <a:gd name="connsiteX3" fmla="*/ 3007777 w 3383807"/>
              <a:gd name="connsiteY3" fmla="*/ 0 h 3024188"/>
              <a:gd name="connsiteX4" fmla="*/ 3383806 w 3383807"/>
              <a:gd name="connsiteY4" fmla="*/ 0 h 3024188"/>
              <a:gd name="connsiteX5" fmla="*/ 3383807 w 3383807"/>
              <a:gd name="connsiteY5" fmla="*/ 0 h 3024188"/>
              <a:gd name="connsiteX6" fmla="*/ 3383807 w 3383807"/>
              <a:gd name="connsiteY6" fmla="*/ 2447925 h 3024188"/>
              <a:gd name="connsiteX7" fmla="*/ 3383806 w 3383807"/>
              <a:gd name="connsiteY7" fmla="*/ 2447925 h 3024188"/>
              <a:gd name="connsiteX8" fmla="*/ 3383806 w 3383807"/>
              <a:gd name="connsiteY8" fmla="*/ 3024188 h 3024188"/>
              <a:gd name="connsiteX9" fmla="*/ 3007777 w 3383807"/>
              <a:gd name="connsiteY9" fmla="*/ 3024188 h 3024188"/>
              <a:gd name="connsiteX10" fmla="*/ 503486 w 3383807"/>
              <a:gd name="connsiteY10" fmla="*/ 3024188 h 3024188"/>
              <a:gd name="connsiteX11" fmla="*/ 380326 w 3383807"/>
              <a:gd name="connsiteY11" fmla="*/ 3024188 h 3024188"/>
              <a:gd name="connsiteX12" fmla="*/ 4298 w 3383807"/>
              <a:gd name="connsiteY12" fmla="*/ 2648160 h 3024188"/>
              <a:gd name="connsiteX13" fmla="*/ 4298 w 3383807"/>
              <a:gd name="connsiteY13" fmla="*/ 2447925 h 3024188"/>
              <a:gd name="connsiteX14" fmla="*/ 0 w 3383807"/>
              <a:gd name="connsiteY14" fmla="*/ 2447925 h 302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83807" h="3024188">
                <a:moveTo>
                  <a:pt x="0" y="0"/>
                </a:moveTo>
                <a:lnTo>
                  <a:pt x="380326" y="0"/>
                </a:lnTo>
                <a:lnTo>
                  <a:pt x="503486" y="0"/>
                </a:lnTo>
                <a:lnTo>
                  <a:pt x="3007777" y="0"/>
                </a:lnTo>
                <a:lnTo>
                  <a:pt x="3383806" y="0"/>
                </a:lnTo>
                <a:lnTo>
                  <a:pt x="3383807" y="0"/>
                </a:lnTo>
                <a:lnTo>
                  <a:pt x="3383807" y="2447925"/>
                </a:lnTo>
                <a:lnTo>
                  <a:pt x="3383806" y="2447925"/>
                </a:lnTo>
                <a:lnTo>
                  <a:pt x="3383806" y="3024188"/>
                </a:lnTo>
                <a:lnTo>
                  <a:pt x="3007777" y="3024188"/>
                </a:lnTo>
                <a:lnTo>
                  <a:pt x="503486" y="3024188"/>
                </a:lnTo>
                <a:lnTo>
                  <a:pt x="380326" y="3024188"/>
                </a:lnTo>
                <a:cubicBezTo>
                  <a:pt x="172651" y="3024188"/>
                  <a:pt x="4298" y="2855835"/>
                  <a:pt x="4298" y="2648160"/>
                </a:cubicBezTo>
                <a:lnTo>
                  <a:pt x="4298" y="2447925"/>
                </a:lnTo>
                <a:lnTo>
                  <a:pt x="0" y="2447925"/>
                </a:lnTo>
                <a:close/>
              </a:path>
            </a:pathLst>
          </a:custGeom>
          <a:solidFill>
            <a:schemeClr val="bg2">
              <a:lumMod val="6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392192" y="2914853"/>
            <a:ext cx="1523048" cy="1360885"/>
          </a:xfrm>
          <a:custGeom>
            <a:avLst/>
            <a:gdLst>
              <a:gd name="connsiteX0" fmla="*/ 0 w 3383807"/>
              <a:gd name="connsiteY0" fmla="*/ 0 h 3024188"/>
              <a:gd name="connsiteX1" fmla="*/ 380326 w 3383807"/>
              <a:gd name="connsiteY1" fmla="*/ 0 h 3024188"/>
              <a:gd name="connsiteX2" fmla="*/ 503486 w 3383807"/>
              <a:gd name="connsiteY2" fmla="*/ 0 h 3024188"/>
              <a:gd name="connsiteX3" fmla="*/ 3007777 w 3383807"/>
              <a:gd name="connsiteY3" fmla="*/ 0 h 3024188"/>
              <a:gd name="connsiteX4" fmla="*/ 3383806 w 3383807"/>
              <a:gd name="connsiteY4" fmla="*/ 0 h 3024188"/>
              <a:gd name="connsiteX5" fmla="*/ 3383807 w 3383807"/>
              <a:gd name="connsiteY5" fmla="*/ 0 h 3024188"/>
              <a:gd name="connsiteX6" fmla="*/ 3383807 w 3383807"/>
              <a:gd name="connsiteY6" fmla="*/ 2447925 h 3024188"/>
              <a:gd name="connsiteX7" fmla="*/ 3383806 w 3383807"/>
              <a:gd name="connsiteY7" fmla="*/ 2447925 h 3024188"/>
              <a:gd name="connsiteX8" fmla="*/ 3383806 w 3383807"/>
              <a:gd name="connsiteY8" fmla="*/ 3024188 h 3024188"/>
              <a:gd name="connsiteX9" fmla="*/ 3007777 w 3383807"/>
              <a:gd name="connsiteY9" fmla="*/ 3024188 h 3024188"/>
              <a:gd name="connsiteX10" fmla="*/ 503486 w 3383807"/>
              <a:gd name="connsiteY10" fmla="*/ 3024188 h 3024188"/>
              <a:gd name="connsiteX11" fmla="*/ 380326 w 3383807"/>
              <a:gd name="connsiteY11" fmla="*/ 3024188 h 3024188"/>
              <a:gd name="connsiteX12" fmla="*/ 4298 w 3383807"/>
              <a:gd name="connsiteY12" fmla="*/ 2648160 h 3024188"/>
              <a:gd name="connsiteX13" fmla="*/ 4298 w 3383807"/>
              <a:gd name="connsiteY13" fmla="*/ 2447925 h 3024188"/>
              <a:gd name="connsiteX14" fmla="*/ 0 w 3383807"/>
              <a:gd name="connsiteY14" fmla="*/ 2447925 h 302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83807" h="3024188">
                <a:moveTo>
                  <a:pt x="0" y="0"/>
                </a:moveTo>
                <a:lnTo>
                  <a:pt x="380326" y="0"/>
                </a:lnTo>
                <a:lnTo>
                  <a:pt x="503486" y="0"/>
                </a:lnTo>
                <a:lnTo>
                  <a:pt x="3007777" y="0"/>
                </a:lnTo>
                <a:lnTo>
                  <a:pt x="3383806" y="0"/>
                </a:lnTo>
                <a:lnTo>
                  <a:pt x="3383807" y="0"/>
                </a:lnTo>
                <a:lnTo>
                  <a:pt x="3383807" y="2447925"/>
                </a:lnTo>
                <a:lnTo>
                  <a:pt x="3383806" y="2447925"/>
                </a:lnTo>
                <a:lnTo>
                  <a:pt x="3383806" y="3024188"/>
                </a:lnTo>
                <a:lnTo>
                  <a:pt x="3007777" y="3024188"/>
                </a:lnTo>
                <a:lnTo>
                  <a:pt x="503486" y="3024188"/>
                </a:lnTo>
                <a:lnTo>
                  <a:pt x="380326" y="3024188"/>
                </a:lnTo>
                <a:cubicBezTo>
                  <a:pt x="172651" y="3024188"/>
                  <a:pt x="4298" y="2855835"/>
                  <a:pt x="4298" y="2648160"/>
                </a:cubicBezTo>
                <a:lnTo>
                  <a:pt x="4298" y="2447925"/>
                </a:lnTo>
                <a:lnTo>
                  <a:pt x="0" y="2447925"/>
                </a:lnTo>
                <a:close/>
              </a:path>
            </a:pathLst>
          </a:custGeom>
          <a:solidFill>
            <a:schemeClr val="bg2">
              <a:lumMod val="6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/>
          </a:p>
        </p:txBody>
      </p:sp>
      <p:sp>
        <p:nvSpPr>
          <p:cNvPr id="20" name="Text Placeholder 19"/>
          <p:cNvSpPr>
            <a:spLocks noGrp="1"/>
          </p:cNvSpPr>
          <p:nvPr>
            <p:ph type="body" sz="quarter" idx="18"/>
          </p:nvPr>
        </p:nvSpPr>
        <p:spPr>
          <a:xfrm>
            <a:off x="2336006" y="1151318"/>
            <a:ext cx="5475140" cy="182880"/>
          </a:xfrm>
        </p:spPr>
        <p:txBody>
          <a:bodyPr vert="horz" wrap="square" lIns="0" tIns="0" rIns="0" bIns="0" rtlCol="0">
            <a:noAutofit/>
          </a:bodyPr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lang="en-US" sz="1600" dirty="0" smtClean="0">
                <a:solidFill>
                  <a:schemeClr val="accent1"/>
                </a:solidFill>
                <a:latin typeface="+mj-lt"/>
              </a:defRPr>
            </a:lvl1pPr>
            <a:lvl2pPr marL="137167" indent="0">
              <a:buFont typeface="Arial" panose="020B0604020202020204" pitchFamily="34" charset="0"/>
              <a:buNone/>
              <a:defRPr lang="en-US" sz="1350" dirty="0" smtClean="0"/>
            </a:lvl2pPr>
            <a:lvl3pPr marL="480074" indent="0">
              <a:buFont typeface="Arial" panose="020B0604020202020204" pitchFamily="34" charset="0"/>
              <a:buNone/>
              <a:defRPr lang="en-US" sz="1350" dirty="0" smtClean="0"/>
            </a:lvl3pPr>
            <a:lvl4pPr marL="822981" indent="0">
              <a:buFont typeface="Arial" panose="020B0604020202020204" pitchFamily="34" charset="0"/>
              <a:buNone/>
              <a:defRPr lang="en-US" dirty="0" smtClean="0"/>
            </a:lvl4pPr>
            <a:lvl5pPr marL="1165887" indent="0">
              <a:buFont typeface="Arial" panose="020B0604020202020204" pitchFamily="34" charset="0"/>
              <a:buNone/>
              <a:defRPr lang="hr-HR" dirty="0"/>
            </a:lvl5pPr>
          </a:lstStyle>
          <a:p>
            <a:pPr marL="0"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9"/>
          </p:nvPr>
        </p:nvSpPr>
        <p:spPr>
          <a:xfrm>
            <a:off x="2336006" y="1408064"/>
            <a:ext cx="5475140" cy="1148715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00000"/>
              </a:lnSpc>
              <a:spcAft>
                <a:spcPts val="450"/>
              </a:spcAft>
              <a:buClr>
                <a:schemeClr val="tx2"/>
              </a:buClr>
              <a:defRPr lang="en-US" sz="1200" dirty="0" smtClean="0">
                <a:solidFill>
                  <a:schemeClr val="tx1"/>
                </a:solidFill>
              </a:defRPr>
            </a:lvl1pPr>
            <a:lvl2pPr>
              <a:defRPr lang="en-US" sz="1350" dirty="0" smtClean="0"/>
            </a:lvl2pPr>
            <a:lvl3pPr>
              <a:defRPr lang="en-US" sz="1350" dirty="0" smtClean="0"/>
            </a:lvl3pPr>
            <a:lvl4pPr>
              <a:defRPr lang="en-US" dirty="0" smtClean="0"/>
            </a:lvl4pPr>
            <a:lvl5pPr>
              <a:defRPr lang="hr-HR" dirty="0"/>
            </a:lvl5pPr>
          </a:lstStyle>
          <a:p>
            <a:pPr marL="154305" lvl="0" indent="-154305">
              <a:lnSpc>
                <a:spcPct val="130000"/>
              </a:lnSpc>
              <a:spcAft>
                <a:spcPts val="0"/>
              </a:spcAft>
            </a:pPr>
            <a:r>
              <a:rPr lang="de-DE"/>
              <a:t>Textmasterformat bearbeiten</a:t>
            </a:r>
          </a:p>
        </p:txBody>
      </p:sp>
      <p:sp>
        <p:nvSpPr>
          <p:cNvPr id="23" name="Text Placeholder 19"/>
          <p:cNvSpPr>
            <a:spLocks noGrp="1"/>
          </p:cNvSpPr>
          <p:nvPr>
            <p:ph type="body" sz="quarter" idx="20"/>
          </p:nvPr>
        </p:nvSpPr>
        <p:spPr>
          <a:xfrm>
            <a:off x="2336006" y="2872850"/>
            <a:ext cx="5475140" cy="182880"/>
          </a:xfrm>
        </p:spPr>
        <p:txBody>
          <a:bodyPr vert="horz" wrap="square" lIns="0" tIns="0" rIns="0" bIns="0" rtlCol="0">
            <a:noAutofit/>
          </a:bodyPr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lang="en-US" sz="1600" dirty="0" smtClean="0">
                <a:solidFill>
                  <a:schemeClr val="accent1"/>
                </a:solidFill>
                <a:latin typeface="+mj-lt"/>
              </a:defRPr>
            </a:lvl1pPr>
            <a:lvl2pPr marL="137167" indent="0">
              <a:buFont typeface="Arial" panose="020B0604020202020204" pitchFamily="34" charset="0"/>
              <a:buNone/>
              <a:defRPr lang="en-US" sz="1350" dirty="0" smtClean="0"/>
            </a:lvl2pPr>
            <a:lvl3pPr marL="480074" indent="0">
              <a:buFont typeface="Arial" panose="020B0604020202020204" pitchFamily="34" charset="0"/>
              <a:buNone/>
              <a:defRPr lang="en-US" sz="1350" dirty="0" smtClean="0"/>
            </a:lvl3pPr>
            <a:lvl4pPr marL="822981" indent="0">
              <a:buFont typeface="Arial" panose="020B0604020202020204" pitchFamily="34" charset="0"/>
              <a:buNone/>
              <a:defRPr lang="en-US" dirty="0" smtClean="0"/>
            </a:lvl4pPr>
            <a:lvl5pPr marL="1165887" indent="0">
              <a:buFont typeface="Arial" panose="020B0604020202020204" pitchFamily="34" charset="0"/>
              <a:buNone/>
              <a:defRPr lang="hr-HR" dirty="0"/>
            </a:lvl5pPr>
          </a:lstStyle>
          <a:p>
            <a:pPr marL="0"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24" name="Text Placeholder 21"/>
          <p:cNvSpPr>
            <a:spLocks noGrp="1"/>
          </p:cNvSpPr>
          <p:nvPr>
            <p:ph type="body" sz="quarter" idx="21"/>
          </p:nvPr>
        </p:nvSpPr>
        <p:spPr>
          <a:xfrm>
            <a:off x="2336006" y="3129595"/>
            <a:ext cx="5475140" cy="1148715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00000"/>
              </a:lnSpc>
              <a:spcAft>
                <a:spcPts val="450"/>
              </a:spcAft>
              <a:buClr>
                <a:schemeClr val="tx2"/>
              </a:buClr>
              <a:defRPr lang="en-US" sz="1200" dirty="0" smtClean="0">
                <a:solidFill>
                  <a:schemeClr val="tx1"/>
                </a:solidFill>
              </a:defRPr>
            </a:lvl1pPr>
            <a:lvl2pPr>
              <a:defRPr lang="en-US" sz="1350" dirty="0" smtClean="0"/>
            </a:lvl2pPr>
            <a:lvl3pPr>
              <a:defRPr lang="en-US" sz="1350" dirty="0" smtClean="0"/>
            </a:lvl3pPr>
            <a:lvl4pPr>
              <a:defRPr lang="en-US" dirty="0" smtClean="0"/>
            </a:lvl4pPr>
            <a:lvl5pPr>
              <a:defRPr lang="hr-HR" dirty="0"/>
            </a:lvl5pPr>
          </a:lstStyle>
          <a:p>
            <a:pPr marL="154305" lvl="0" indent="-154305">
              <a:lnSpc>
                <a:spcPct val="130000"/>
              </a:lnSpc>
              <a:spcAft>
                <a:spcPts val="0"/>
              </a:spcAft>
            </a:pPr>
            <a:r>
              <a:rPr lang="de-DE"/>
              <a:t>Textmasterformat bearbeiten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fld id="{EC140DD6-A812-461A-8FA5-CDCBF95C7314}" type="slidenum">
              <a:rPr lang="hr-HR" smtClean="0"/>
              <a:pPr/>
              <a:t>‹Nr.›</a:t>
            </a:fld>
            <a:endParaRPr lang="hr-HR" dirty="0"/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03DCFD00-BFBB-0E44-B5C8-72944509EC9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10" name="Inhaltsplatzhalter 2">
            <a:extLst>
              <a:ext uri="{FF2B5EF4-FFF2-40B4-BE49-F238E27FC236}">
                <a16:creationId xmlns:a16="http://schemas.microsoft.com/office/drawing/2014/main" id="{996016D7-8860-2949-B344-CDF06B4A18B9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392192" y="405075"/>
            <a:ext cx="5522912" cy="177800"/>
          </a:xfrm>
        </p:spPr>
        <p:txBody>
          <a:bodyPr/>
          <a:lstStyle>
            <a:lvl1pPr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Kopfzeile</a:t>
            </a:r>
          </a:p>
        </p:txBody>
      </p:sp>
    </p:spTree>
    <p:extLst>
      <p:ext uri="{BB962C8B-B14F-4D97-AF65-F5344CB8AC3E}">
        <p14:creationId xmlns:p14="http://schemas.microsoft.com/office/powerpoint/2010/main" val="225835924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1206" userDrawn="1">
          <p15:clr>
            <a:srgbClr val="FBAE40"/>
          </p15:clr>
        </p15:guide>
        <p15:guide id="2" orient="horz" pos="2877" userDrawn="1">
          <p15:clr>
            <a:srgbClr val="FBAE40"/>
          </p15:clr>
        </p15:guide>
        <p15:guide id="3" pos="1472" userDrawn="1">
          <p15:clr>
            <a:srgbClr val="FBAE40"/>
          </p15:clr>
        </p15:guide>
        <p15:guide id="4" pos="3595" userDrawn="1">
          <p15:clr>
            <a:srgbClr val="FBAE40"/>
          </p15:clr>
        </p15:guide>
        <p15:guide id="5" orient="horz" pos="1987" userDrawn="1">
          <p15:clr>
            <a:srgbClr val="FBAE40"/>
          </p15:clr>
        </p15:guide>
        <p15:guide id="6" orient="horz" pos="2151" userDrawn="1">
          <p15:clr>
            <a:srgbClr val="FBAE40"/>
          </p15:clr>
        </p15:guide>
        <p15:guide id="7" orient="horz" pos="1069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Grafik 32">
            <a:extLst>
              <a:ext uri="{FF2B5EF4-FFF2-40B4-BE49-F238E27FC236}">
                <a16:creationId xmlns:a16="http://schemas.microsoft.com/office/drawing/2014/main" id="{44859C0A-6E65-204F-8DB2-355BA820FC8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392192" y="1042918"/>
            <a:ext cx="999982" cy="893511"/>
          </a:xfrm>
          <a:custGeom>
            <a:avLst/>
            <a:gdLst>
              <a:gd name="connsiteX0" fmla="*/ 0 w 3383807"/>
              <a:gd name="connsiteY0" fmla="*/ 0 h 3024188"/>
              <a:gd name="connsiteX1" fmla="*/ 380326 w 3383807"/>
              <a:gd name="connsiteY1" fmla="*/ 0 h 3024188"/>
              <a:gd name="connsiteX2" fmla="*/ 503486 w 3383807"/>
              <a:gd name="connsiteY2" fmla="*/ 0 h 3024188"/>
              <a:gd name="connsiteX3" fmla="*/ 3007777 w 3383807"/>
              <a:gd name="connsiteY3" fmla="*/ 0 h 3024188"/>
              <a:gd name="connsiteX4" fmla="*/ 3383806 w 3383807"/>
              <a:gd name="connsiteY4" fmla="*/ 0 h 3024188"/>
              <a:gd name="connsiteX5" fmla="*/ 3383807 w 3383807"/>
              <a:gd name="connsiteY5" fmla="*/ 0 h 3024188"/>
              <a:gd name="connsiteX6" fmla="*/ 3383807 w 3383807"/>
              <a:gd name="connsiteY6" fmla="*/ 2447925 h 3024188"/>
              <a:gd name="connsiteX7" fmla="*/ 3383806 w 3383807"/>
              <a:gd name="connsiteY7" fmla="*/ 2447925 h 3024188"/>
              <a:gd name="connsiteX8" fmla="*/ 3383806 w 3383807"/>
              <a:gd name="connsiteY8" fmla="*/ 3024188 h 3024188"/>
              <a:gd name="connsiteX9" fmla="*/ 3007777 w 3383807"/>
              <a:gd name="connsiteY9" fmla="*/ 3024188 h 3024188"/>
              <a:gd name="connsiteX10" fmla="*/ 503486 w 3383807"/>
              <a:gd name="connsiteY10" fmla="*/ 3024188 h 3024188"/>
              <a:gd name="connsiteX11" fmla="*/ 380326 w 3383807"/>
              <a:gd name="connsiteY11" fmla="*/ 3024188 h 3024188"/>
              <a:gd name="connsiteX12" fmla="*/ 4298 w 3383807"/>
              <a:gd name="connsiteY12" fmla="*/ 2648160 h 3024188"/>
              <a:gd name="connsiteX13" fmla="*/ 4298 w 3383807"/>
              <a:gd name="connsiteY13" fmla="*/ 2447925 h 3024188"/>
              <a:gd name="connsiteX14" fmla="*/ 0 w 3383807"/>
              <a:gd name="connsiteY14" fmla="*/ 2447925 h 302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83807" h="3024188">
                <a:moveTo>
                  <a:pt x="0" y="0"/>
                </a:moveTo>
                <a:lnTo>
                  <a:pt x="380326" y="0"/>
                </a:lnTo>
                <a:lnTo>
                  <a:pt x="503486" y="0"/>
                </a:lnTo>
                <a:lnTo>
                  <a:pt x="3007777" y="0"/>
                </a:lnTo>
                <a:lnTo>
                  <a:pt x="3383806" y="0"/>
                </a:lnTo>
                <a:lnTo>
                  <a:pt x="3383807" y="0"/>
                </a:lnTo>
                <a:lnTo>
                  <a:pt x="3383807" y="2447925"/>
                </a:lnTo>
                <a:lnTo>
                  <a:pt x="3383806" y="2447925"/>
                </a:lnTo>
                <a:lnTo>
                  <a:pt x="3383806" y="3024188"/>
                </a:lnTo>
                <a:lnTo>
                  <a:pt x="3007777" y="3024188"/>
                </a:lnTo>
                <a:lnTo>
                  <a:pt x="503486" y="3024188"/>
                </a:lnTo>
                <a:lnTo>
                  <a:pt x="380326" y="3024188"/>
                </a:lnTo>
                <a:cubicBezTo>
                  <a:pt x="172651" y="3024188"/>
                  <a:pt x="4298" y="2855835"/>
                  <a:pt x="4298" y="2648160"/>
                </a:cubicBezTo>
                <a:lnTo>
                  <a:pt x="4298" y="2447925"/>
                </a:lnTo>
                <a:lnTo>
                  <a:pt x="0" y="2447925"/>
                </a:lnTo>
                <a:close/>
              </a:path>
            </a:pathLst>
          </a:custGeom>
          <a:solidFill>
            <a:schemeClr val="bg2">
              <a:lumMod val="6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 dirty="0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6"/>
          </p:nvPr>
        </p:nvSpPr>
        <p:spPr>
          <a:xfrm>
            <a:off x="392192" y="2172593"/>
            <a:ext cx="999982" cy="893511"/>
          </a:xfrm>
          <a:custGeom>
            <a:avLst/>
            <a:gdLst>
              <a:gd name="connsiteX0" fmla="*/ 0 w 3383807"/>
              <a:gd name="connsiteY0" fmla="*/ 0 h 3024188"/>
              <a:gd name="connsiteX1" fmla="*/ 380326 w 3383807"/>
              <a:gd name="connsiteY1" fmla="*/ 0 h 3024188"/>
              <a:gd name="connsiteX2" fmla="*/ 503486 w 3383807"/>
              <a:gd name="connsiteY2" fmla="*/ 0 h 3024188"/>
              <a:gd name="connsiteX3" fmla="*/ 3007777 w 3383807"/>
              <a:gd name="connsiteY3" fmla="*/ 0 h 3024188"/>
              <a:gd name="connsiteX4" fmla="*/ 3383806 w 3383807"/>
              <a:gd name="connsiteY4" fmla="*/ 0 h 3024188"/>
              <a:gd name="connsiteX5" fmla="*/ 3383807 w 3383807"/>
              <a:gd name="connsiteY5" fmla="*/ 0 h 3024188"/>
              <a:gd name="connsiteX6" fmla="*/ 3383807 w 3383807"/>
              <a:gd name="connsiteY6" fmla="*/ 2447925 h 3024188"/>
              <a:gd name="connsiteX7" fmla="*/ 3383806 w 3383807"/>
              <a:gd name="connsiteY7" fmla="*/ 2447925 h 3024188"/>
              <a:gd name="connsiteX8" fmla="*/ 3383806 w 3383807"/>
              <a:gd name="connsiteY8" fmla="*/ 3024188 h 3024188"/>
              <a:gd name="connsiteX9" fmla="*/ 3007777 w 3383807"/>
              <a:gd name="connsiteY9" fmla="*/ 3024188 h 3024188"/>
              <a:gd name="connsiteX10" fmla="*/ 503486 w 3383807"/>
              <a:gd name="connsiteY10" fmla="*/ 3024188 h 3024188"/>
              <a:gd name="connsiteX11" fmla="*/ 380326 w 3383807"/>
              <a:gd name="connsiteY11" fmla="*/ 3024188 h 3024188"/>
              <a:gd name="connsiteX12" fmla="*/ 4298 w 3383807"/>
              <a:gd name="connsiteY12" fmla="*/ 2648160 h 3024188"/>
              <a:gd name="connsiteX13" fmla="*/ 4298 w 3383807"/>
              <a:gd name="connsiteY13" fmla="*/ 2447925 h 3024188"/>
              <a:gd name="connsiteX14" fmla="*/ 0 w 3383807"/>
              <a:gd name="connsiteY14" fmla="*/ 2447925 h 302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83807" h="3024188">
                <a:moveTo>
                  <a:pt x="0" y="0"/>
                </a:moveTo>
                <a:lnTo>
                  <a:pt x="380326" y="0"/>
                </a:lnTo>
                <a:lnTo>
                  <a:pt x="503486" y="0"/>
                </a:lnTo>
                <a:lnTo>
                  <a:pt x="3007777" y="0"/>
                </a:lnTo>
                <a:lnTo>
                  <a:pt x="3383806" y="0"/>
                </a:lnTo>
                <a:lnTo>
                  <a:pt x="3383807" y="0"/>
                </a:lnTo>
                <a:lnTo>
                  <a:pt x="3383807" y="2447925"/>
                </a:lnTo>
                <a:lnTo>
                  <a:pt x="3383806" y="2447925"/>
                </a:lnTo>
                <a:lnTo>
                  <a:pt x="3383806" y="3024188"/>
                </a:lnTo>
                <a:lnTo>
                  <a:pt x="3007777" y="3024188"/>
                </a:lnTo>
                <a:lnTo>
                  <a:pt x="503486" y="3024188"/>
                </a:lnTo>
                <a:lnTo>
                  <a:pt x="380326" y="3024188"/>
                </a:lnTo>
                <a:cubicBezTo>
                  <a:pt x="172651" y="3024188"/>
                  <a:pt x="4298" y="2855835"/>
                  <a:pt x="4298" y="2648160"/>
                </a:cubicBezTo>
                <a:lnTo>
                  <a:pt x="4298" y="2447925"/>
                </a:lnTo>
                <a:lnTo>
                  <a:pt x="0" y="2447925"/>
                </a:lnTo>
                <a:close/>
              </a:path>
            </a:pathLst>
          </a:custGeom>
          <a:solidFill>
            <a:schemeClr val="bg2">
              <a:lumMod val="6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9"/>
          </p:nvPr>
        </p:nvSpPr>
        <p:spPr>
          <a:xfrm>
            <a:off x="392192" y="3302269"/>
            <a:ext cx="999982" cy="893511"/>
          </a:xfrm>
          <a:custGeom>
            <a:avLst/>
            <a:gdLst>
              <a:gd name="connsiteX0" fmla="*/ 0 w 3383807"/>
              <a:gd name="connsiteY0" fmla="*/ 0 h 3024188"/>
              <a:gd name="connsiteX1" fmla="*/ 380326 w 3383807"/>
              <a:gd name="connsiteY1" fmla="*/ 0 h 3024188"/>
              <a:gd name="connsiteX2" fmla="*/ 503486 w 3383807"/>
              <a:gd name="connsiteY2" fmla="*/ 0 h 3024188"/>
              <a:gd name="connsiteX3" fmla="*/ 3007777 w 3383807"/>
              <a:gd name="connsiteY3" fmla="*/ 0 h 3024188"/>
              <a:gd name="connsiteX4" fmla="*/ 3383806 w 3383807"/>
              <a:gd name="connsiteY4" fmla="*/ 0 h 3024188"/>
              <a:gd name="connsiteX5" fmla="*/ 3383807 w 3383807"/>
              <a:gd name="connsiteY5" fmla="*/ 0 h 3024188"/>
              <a:gd name="connsiteX6" fmla="*/ 3383807 w 3383807"/>
              <a:gd name="connsiteY6" fmla="*/ 2447925 h 3024188"/>
              <a:gd name="connsiteX7" fmla="*/ 3383806 w 3383807"/>
              <a:gd name="connsiteY7" fmla="*/ 2447925 h 3024188"/>
              <a:gd name="connsiteX8" fmla="*/ 3383806 w 3383807"/>
              <a:gd name="connsiteY8" fmla="*/ 3024188 h 3024188"/>
              <a:gd name="connsiteX9" fmla="*/ 3007777 w 3383807"/>
              <a:gd name="connsiteY9" fmla="*/ 3024188 h 3024188"/>
              <a:gd name="connsiteX10" fmla="*/ 503486 w 3383807"/>
              <a:gd name="connsiteY10" fmla="*/ 3024188 h 3024188"/>
              <a:gd name="connsiteX11" fmla="*/ 380326 w 3383807"/>
              <a:gd name="connsiteY11" fmla="*/ 3024188 h 3024188"/>
              <a:gd name="connsiteX12" fmla="*/ 4298 w 3383807"/>
              <a:gd name="connsiteY12" fmla="*/ 2648160 h 3024188"/>
              <a:gd name="connsiteX13" fmla="*/ 4298 w 3383807"/>
              <a:gd name="connsiteY13" fmla="*/ 2447925 h 3024188"/>
              <a:gd name="connsiteX14" fmla="*/ 0 w 3383807"/>
              <a:gd name="connsiteY14" fmla="*/ 2447925 h 302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83807" h="3024188">
                <a:moveTo>
                  <a:pt x="0" y="0"/>
                </a:moveTo>
                <a:lnTo>
                  <a:pt x="380326" y="0"/>
                </a:lnTo>
                <a:lnTo>
                  <a:pt x="503486" y="0"/>
                </a:lnTo>
                <a:lnTo>
                  <a:pt x="3007777" y="0"/>
                </a:lnTo>
                <a:lnTo>
                  <a:pt x="3383806" y="0"/>
                </a:lnTo>
                <a:lnTo>
                  <a:pt x="3383807" y="0"/>
                </a:lnTo>
                <a:lnTo>
                  <a:pt x="3383807" y="2447925"/>
                </a:lnTo>
                <a:lnTo>
                  <a:pt x="3383806" y="2447925"/>
                </a:lnTo>
                <a:lnTo>
                  <a:pt x="3383806" y="3024188"/>
                </a:lnTo>
                <a:lnTo>
                  <a:pt x="3007777" y="3024188"/>
                </a:lnTo>
                <a:lnTo>
                  <a:pt x="503486" y="3024188"/>
                </a:lnTo>
                <a:lnTo>
                  <a:pt x="380326" y="3024188"/>
                </a:lnTo>
                <a:cubicBezTo>
                  <a:pt x="172651" y="3024188"/>
                  <a:pt x="4298" y="2855835"/>
                  <a:pt x="4298" y="2648160"/>
                </a:cubicBezTo>
                <a:lnTo>
                  <a:pt x="4298" y="2447925"/>
                </a:lnTo>
                <a:lnTo>
                  <a:pt x="0" y="2447925"/>
                </a:lnTo>
                <a:close/>
              </a:path>
            </a:pathLst>
          </a:custGeom>
          <a:solidFill>
            <a:schemeClr val="bg2">
              <a:lumMod val="6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40"/>
          </p:nvPr>
        </p:nvSpPr>
        <p:spPr>
          <a:xfrm>
            <a:off x="1525906" y="1042917"/>
            <a:ext cx="1588770" cy="131445"/>
          </a:xfrm>
        </p:spPr>
        <p:txBody>
          <a:bodyPr vert="horz" lIns="0" tIns="0" rIns="0" bIns="0" rtlCol="0">
            <a:noAutofit/>
          </a:bodyPr>
          <a:lstStyle>
            <a:lvl1pPr>
              <a:spcAft>
                <a:spcPts val="0"/>
              </a:spcAft>
              <a:defRPr lang="en-US" sz="900" dirty="0" smtClean="0">
                <a:solidFill>
                  <a:schemeClr val="accent1"/>
                </a:solidFill>
              </a:defRPr>
            </a:lvl1pPr>
          </a:lstStyle>
          <a:p>
            <a:pPr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44" name="Text Placeholder 8"/>
          <p:cNvSpPr>
            <a:spLocks noGrp="1"/>
          </p:cNvSpPr>
          <p:nvPr>
            <p:ph type="body" sz="quarter" idx="41"/>
          </p:nvPr>
        </p:nvSpPr>
        <p:spPr>
          <a:xfrm>
            <a:off x="1525905" y="1165518"/>
            <a:ext cx="1588770" cy="777240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00000"/>
              </a:lnSpc>
              <a:spcAft>
                <a:spcPts val="450"/>
              </a:spcAft>
              <a:buClr>
                <a:schemeClr val="tx2"/>
              </a:buClr>
              <a:defRPr lang="en-US" sz="630" dirty="0" smtClean="0">
                <a:solidFill>
                  <a:schemeClr val="tx2"/>
                </a:solidFill>
              </a:defRPr>
            </a:lvl1pPr>
          </a:lstStyle>
          <a:p>
            <a:pPr marL="72152" lvl="0" indent="-72152">
              <a:lnSpc>
                <a:spcPct val="120000"/>
              </a:lnSpc>
              <a:spcAft>
                <a:spcPts val="0"/>
              </a:spcAft>
              <a:buChar char="&gt;"/>
            </a:pPr>
            <a:r>
              <a:rPr lang="de-DE"/>
              <a:t>Textmasterformat bearbeiten</a:t>
            </a:r>
          </a:p>
        </p:txBody>
      </p:sp>
      <p:sp>
        <p:nvSpPr>
          <p:cNvPr id="45" name="Text Placeholder 8"/>
          <p:cNvSpPr>
            <a:spLocks noGrp="1"/>
          </p:cNvSpPr>
          <p:nvPr>
            <p:ph type="body" sz="quarter" idx="42"/>
          </p:nvPr>
        </p:nvSpPr>
        <p:spPr>
          <a:xfrm>
            <a:off x="1525906" y="2166264"/>
            <a:ext cx="1588770" cy="131445"/>
          </a:xfrm>
        </p:spPr>
        <p:txBody>
          <a:bodyPr vert="horz" lIns="0" tIns="0" rIns="0" bIns="0" rtlCol="0">
            <a:noAutofit/>
          </a:bodyPr>
          <a:lstStyle>
            <a:lvl1pPr>
              <a:spcAft>
                <a:spcPts val="0"/>
              </a:spcAft>
              <a:defRPr lang="en-US" sz="900" dirty="0" smtClean="0">
                <a:solidFill>
                  <a:schemeClr val="accent1"/>
                </a:solidFill>
              </a:defRPr>
            </a:lvl1pPr>
          </a:lstStyle>
          <a:p>
            <a:pPr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46" name="Text Placeholder 8"/>
          <p:cNvSpPr>
            <a:spLocks noGrp="1"/>
          </p:cNvSpPr>
          <p:nvPr>
            <p:ph type="body" sz="quarter" idx="43"/>
          </p:nvPr>
        </p:nvSpPr>
        <p:spPr>
          <a:xfrm>
            <a:off x="1525905" y="2288864"/>
            <a:ext cx="1588770" cy="777240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00000"/>
              </a:lnSpc>
              <a:spcAft>
                <a:spcPts val="450"/>
              </a:spcAft>
              <a:buClr>
                <a:schemeClr val="tx2"/>
              </a:buClr>
              <a:defRPr lang="en-US" sz="630" dirty="0" smtClean="0">
                <a:solidFill>
                  <a:schemeClr val="tx2"/>
                </a:solidFill>
              </a:defRPr>
            </a:lvl1pPr>
          </a:lstStyle>
          <a:p>
            <a:pPr marL="72152" lvl="0" indent="-72152">
              <a:lnSpc>
                <a:spcPct val="120000"/>
              </a:lnSpc>
              <a:spcAft>
                <a:spcPts val="0"/>
              </a:spcAft>
              <a:buChar char="&gt;"/>
            </a:pPr>
            <a:r>
              <a:rPr lang="de-DE"/>
              <a:t>Textmasterformat bearbeiten</a:t>
            </a:r>
          </a:p>
        </p:txBody>
      </p:sp>
      <p:sp>
        <p:nvSpPr>
          <p:cNvPr id="47" name="Text Placeholder 8"/>
          <p:cNvSpPr>
            <a:spLocks noGrp="1"/>
          </p:cNvSpPr>
          <p:nvPr>
            <p:ph type="body" sz="quarter" idx="44"/>
          </p:nvPr>
        </p:nvSpPr>
        <p:spPr>
          <a:xfrm>
            <a:off x="1525906" y="3302269"/>
            <a:ext cx="1588770" cy="131445"/>
          </a:xfrm>
        </p:spPr>
        <p:txBody>
          <a:bodyPr vert="horz" lIns="0" tIns="0" rIns="0" bIns="0" rtlCol="0">
            <a:noAutofit/>
          </a:bodyPr>
          <a:lstStyle>
            <a:lvl1pPr>
              <a:spcAft>
                <a:spcPts val="0"/>
              </a:spcAft>
              <a:defRPr lang="en-US" sz="900" dirty="0" smtClean="0">
                <a:solidFill>
                  <a:schemeClr val="accent1"/>
                </a:solidFill>
              </a:defRPr>
            </a:lvl1pPr>
          </a:lstStyle>
          <a:p>
            <a:pPr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48" name="Text Placeholder 8"/>
          <p:cNvSpPr>
            <a:spLocks noGrp="1"/>
          </p:cNvSpPr>
          <p:nvPr>
            <p:ph type="body" sz="quarter" idx="45"/>
          </p:nvPr>
        </p:nvSpPr>
        <p:spPr>
          <a:xfrm>
            <a:off x="1525905" y="3424869"/>
            <a:ext cx="1588770" cy="777240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00000"/>
              </a:lnSpc>
              <a:spcAft>
                <a:spcPts val="450"/>
              </a:spcAft>
              <a:buClr>
                <a:schemeClr val="tx2"/>
              </a:buClr>
              <a:defRPr lang="en-US" sz="630" dirty="0" smtClean="0">
                <a:solidFill>
                  <a:schemeClr val="tx2"/>
                </a:solidFill>
              </a:defRPr>
            </a:lvl1pPr>
          </a:lstStyle>
          <a:p>
            <a:pPr marL="72152" lvl="0" indent="-72152">
              <a:lnSpc>
                <a:spcPct val="120000"/>
              </a:lnSpc>
              <a:spcAft>
                <a:spcPts val="0"/>
              </a:spcAft>
              <a:buChar char="&gt;"/>
            </a:pPr>
            <a:r>
              <a:rPr lang="de-DE"/>
              <a:t>Textmasterformat bearbeiten</a:t>
            </a:r>
          </a:p>
        </p:txBody>
      </p:sp>
      <p:sp>
        <p:nvSpPr>
          <p:cNvPr id="61" name="Picture Placeholder 60"/>
          <p:cNvSpPr>
            <a:spLocks noGrp="1"/>
          </p:cNvSpPr>
          <p:nvPr>
            <p:ph type="pic" sz="quarter" idx="46"/>
          </p:nvPr>
        </p:nvSpPr>
        <p:spPr>
          <a:xfrm>
            <a:off x="3291840" y="1042918"/>
            <a:ext cx="999982" cy="893511"/>
          </a:xfrm>
          <a:custGeom>
            <a:avLst/>
            <a:gdLst>
              <a:gd name="connsiteX0" fmla="*/ 0 w 3383807"/>
              <a:gd name="connsiteY0" fmla="*/ 0 h 3024188"/>
              <a:gd name="connsiteX1" fmla="*/ 380326 w 3383807"/>
              <a:gd name="connsiteY1" fmla="*/ 0 h 3024188"/>
              <a:gd name="connsiteX2" fmla="*/ 503486 w 3383807"/>
              <a:gd name="connsiteY2" fmla="*/ 0 h 3024188"/>
              <a:gd name="connsiteX3" fmla="*/ 3007777 w 3383807"/>
              <a:gd name="connsiteY3" fmla="*/ 0 h 3024188"/>
              <a:gd name="connsiteX4" fmla="*/ 3383806 w 3383807"/>
              <a:gd name="connsiteY4" fmla="*/ 0 h 3024188"/>
              <a:gd name="connsiteX5" fmla="*/ 3383807 w 3383807"/>
              <a:gd name="connsiteY5" fmla="*/ 0 h 3024188"/>
              <a:gd name="connsiteX6" fmla="*/ 3383807 w 3383807"/>
              <a:gd name="connsiteY6" fmla="*/ 2447925 h 3024188"/>
              <a:gd name="connsiteX7" fmla="*/ 3383806 w 3383807"/>
              <a:gd name="connsiteY7" fmla="*/ 2447925 h 3024188"/>
              <a:gd name="connsiteX8" fmla="*/ 3383806 w 3383807"/>
              <a:gd name="connsiteY8" fmla="*/ 3024188 h 3024188"/>
              <a:gd name="connsiteX9" fmla="*/ 3007777 w 3383807"/>
              <a:gd name="connsiteY9" fmla="*/ 3024188 h 3024188"/>
              <a:gd name="connsiteX10" fmla="*/ 503486 w 3383807"/>
              <a:gd name="connsiteY10" fmla="*/ 3024188 h 3024188"/>
              <a:gd name="connsiteX11" fmla="*/ 380326 w 3383807"/>
              <a:gd name="connsiteY11" fmla="*/ 3024188 h 3024188"/>
              <a:gd name="connsiteX12" fmla="*/ 4298 w 3383807"/>
              <a:gd name="connsiteY12" fmla="*/ 2648160 h 3024188"/>
              <a:gd name="connsiteX13" fmla="*/ 4298 w 3383807"/>
              <a:gd name="connsiteY13" fmla="*/ 2447925 h 3024188"/>
              <a:gd name="connsiteX14" fmla="*/ 0 w 3383807"/>
              <a:gd name="connsiteY14" fmla="*/ 2447925 h 302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83807" h="3024188">
                <a:moveTo>
                  <a:pt x="0" y="0"/>
                </a:moveTo>
                <a:lnTo>
                  <a:pt x="380326" y="0"/>
                </a:lnTo>
                <a:lnTo>
                  <a:pt x="503486" y="0"/>
                </a:lnTo>
                <a:lnTo>
                  <a:pt x="3007777" y="0"/>
                </a:lnTo>
                <a:lnTo>
                  <a:pt x="3383806" y="0"/>
                </a:lnTo>
                <a:lnTo>
                  <a:pt x="3383807" y="0"/>
                </a:lnTo>
                <a:lnTo>
                  <a:pt x="3383807" y="2447925"/>
                </a:lnTo>
                <a:lnTo>
                  <a:pt x="3383806" y="2447925"/>
                </a:lnTo>
                <a:lnTo>
                  <a:pt x="3383806" y="3024188"/>
                </a:lnTo>
                <a:lnTo>
                  <a:pt x="3007777" y="3024188"/>
                </a:lnTo>
                <a:lnTo>
                  <a:pt x="503486" y="3024188"/>
                </a:lnTo>
                <a:lnTo>
                  <a:pt x="380326" y="3024188"/>
                </a:lnTo>
                <a:cubicBezTo>
                  <a:pt x="172651" y="3024188"/>
                  <a:pt x="4298" y="2855835"/>
                  <a:pt x="4298" y="2648160"/>
                </a:cubicBezTo>
                <a:lnTo>
                  <a:pt x="4298" y="2447925"/>
                </a:lnTo>
                <a:lnTo>
                  <a:pt x="0" y="2447925"/>
                </a:lnTo>
                <a:close/>
              </a:path>
            </a:pathLst>
          </a:custGeom>
          <a:solidFill>
            <a:schemeClr val="bg2">
              <a:lumMod val="6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 dirty="0"/>
          </a:p>
        </p:txBody>
      </p:sp>
      <p:sp>
        <p:nvSpPr>
          <p:cNvPr id="62" name="Picture Placeholder 61"/>
          <p:cNvSpPr>
            <a:spLocks noGrp="1"/>
          </p:cNvSpPr>
          <p:nvPr>
            <p:ph type="pic" sz="quarter" idx="47"/>
          </p:nvPr>
        </p:nvSpPr>
        <p:spPr>
          <a:xfrm>
            <a:off x="3291840" y="2172593"/>
            <a:ext cx="999982" cy="893511"/>
          </a:xfrm>
          <a:custGeom>
            <a:avLst/>
            <a:gdLst>
              <a:gd name="connsiteX0" fmla="*/ 0 w 3383807"/>
              <a:gd name="connsiteY0" fmla="*/ 0 h 3024188"/>
              <a:gd name="connsiteX1" fmla="*/ 380326 w 3383807"/>
              <a:gd name="connsiteY1" fmla="*/ 0 h 3024188"/>
              <a:gd name="connsiteX2" fmla="*/ 503486 w 3383807"/>
              <a:gd name="connsiteY2" fmla="*/ 0 h 3024188"/>
              <a:gd name="connsiteX3" fmla="*/ 3007777 w 3383807"/>
              <a:gd name="connsiteY3" fmla="*/ 0 h 3024188"/>
              <a:gd name="connsiteX4" fmla="*/ 3383806 w 3383807"/>
              <a:gd name="connsiteY4" fmla="*/ 0 h 3024188"/>
              <a:gd name="connsiteX5" fmla="*/ 3383807 w 3383807"/>
              <a:gd name="connsiteY5" fmla="*/ 0 h 3024188"/>
              <a:gd name="connsiteX6" fmla="*/ 3383807 w 3383807"/>
              <a:gd name="connsiteY6" fmla="*/ 2447925 h 3024188"/>
              <a:gd name="connsiteX7" fmla="*/ 3383806 w 3383807"/>
              <a:gd name="connsiteY7" fmla="*/ 2447925 h 3024188"/>
              <a:gd name="connsiteX8" fmla="*/ 3383806 w 3383807"/>
              <a:gd name="connsiteY8" fmla="*/ 3024188 h 3024188"/>
              <a:gd name="connsiteX9" fmla="*/ 3007777 w 3383807"/>
              <a:gd name="connsiteY9" fmla="*/ 3024188 h 3024188"/>
              <a:gd name="connsiteX10" fmla="*/ 503486 w 3383807"/>
              <a:gd name="connsiteY10" fmla="*/ 3024188 h 3024188"/>
              <a:gd name="connsiteX11" fmla="*/ 380326 w 3383807"/>
              <a:gd name="connsiteY11" fmla="*/ 3024188 h 3024188"/>
              <a:gd name="connsiteX12" fmla="*/ 4298 w 3383807"/>
              <a:gd name="connsiteY12" fmla="*/ 2648160 h 3024188"/>
              <a:gd name="connsiteX13" fmla="*/ 4298 w 3383807"/>
              <a:gd name="connsiteY13" fmla="*/ 2447925 h 3024188"/>
              <a:gd name="connsiteX14" fmla="*/ 0 w 3383807"/>
              <a:gd name="connsiteY14" fmla="*/ 2447925 h 302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83807" h="3024188">
                <a:moveTo>
                  <a:pt x="0" y="0"/>
                </a:moveTo>
                <a:lnTo>
                  <a:pt x="380326" y="0"/>
                </a:lnTo>
                <a:lnTo>
                  <a:pt x="503486" y="0"/>
                </a:lnTo>
                <a:lnTo>
                  <a:pt x="3007777" y="0"/>
                </a:lnTo>
                <a:lnTo>
                  <a:pt x="3383806" y="0"/>
                </a:lnTo>
                <a:lnTo>
                  <a:pt x="3383807" y="0"/>
                </a:lnTo>
                <a:lnTo>
                  <a:pt x="3383807" y="2447925"/>
                </a:lnTo>
                <a:lnTo>
                  <a:pt x="3383806" y="2447925"/>
                </a:lnTo>
                <a:lnTo>
                  <a:pt x="3383806" y="3024188"/>
                </a:lnTo>
                <a:lnTo>
                  <a:pt x="3007777" y="3024188"/>
                </a:lnTo>
                <a:lnTo>
                  <a:pt x="503486" y="3024188"/>
                </a:lnTo>
                <a:lnTo>
                  <a:pt x="380326" y="3024188"/>
                </a:lnTo>
                <a:cubicBezTo>
                  <a:pt x="172651" y="3024188"/>
                  <a:pt x="4298" y="2855835"/>
                  <a:pt x="4298" y="2648160"/>
                </a:cubicBezTo>
                <a:lnTo>
                  <a:pt x="4298" y="2447925"/>
                </a:lnTo>
                <a:lnTo>
                  <a:pt x="0" y="2447925"/>
                </a:lnTo>
                <a:close/>
              </a:path>
            </a:pathLst>
          </a:custGeom>
          <a:solidFill>
            <a:schemeClr val="bg2">
              <a:lumMod val="6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/>
          </a:p>
        </p:txBody>
      </p:sp>
      <p:sp>
        <p:nvSpPr>
          <p:cNvPr id="63" name="Picture Placeholder 62"/>
          <p:cNvSpPr>
            <a:spLocks noGrp="1"/>
          </p:cNvSpPr>
          <p:nvPr>
            <p:ph type="pic" sz="quarter" idx="48"/>
          </p:nvPr>
        </p:nvSpPr>
        <p:spPr>
          <a:xfrm>
            <a:off x="3291840" y="3302269"/>
            <a:ext cx="999982" cy="893511"/>
          </a:xfrm>
          <a:custGeom>
            <a:avLst/>
            <a:gdLst>
              <a:gd name="connsiteX0" fmla="*/ 0 w 3383807"/>
              <a:gd name="connsiteY0" fmla="*/ 0 h 3024188"/>
              <a:gd name="connsiteX1" fmla="*/ 380326 w 3383807"/>
              <a:gd name="connsiteY1" fmla="*/ 0 h 3024188"/>
              <a:gd name="connsiteX2" fmla="*/ 503486 w 3383807"/>
              <a:gd name="connsiteY2" fmla="*/ 0 h 3024188"/>
              <a:gd name="connsiteX3" fmla="*/ 3007777 w 3383807"/>
              <a:gd name="connsiteY3" fmla="*/ 0 h 3024188"/>
              <a:gd name="connsiteX4" fmla="*/ 3383806 w 3383807"/>
              <a:gd name="connsiteY4" fmla="*/ 0 h 3024188"/>
              <a:gd name="connsiteX5" fmla="*/ 3383807 w 3383807"/>
              <a:gd name="connsiteY5" fmla="*/ 0 h 3024188"/>
              <a:gd name="connsiteX6" fmla="*/ 3383807 w 3383807"/>
              <a:gd name="connsiteY6" fmla="*/ 2447925 h 3024188"/>
              <a:gd name="connsiteX7" fmla="*/ 3383806 w 3383807"/>
              <a:gd name="connsiteY7" fmla="*/ 2447925 h 3024188"/>
              <a:gd name="connsiteX8" fmla="*/ 3383806 w 3383807"/>
              <a:gd name="connsiteY8" fmla="*/ 3024188 h 3024188"/>
              <a:gd name="connsiteX9" fmla="*/ 3007777 w 3383807"/>
              <a:gd name="connsiteY9" fmla="*/ 3024188 h 3024188"/>
              <a:gd name="connsiteX10" fmla="*/ 503486 w 3383807"/>
              <a:gd name="connsiteY10" fmla="*/ 3024188 h 3024188"/>
              <a:gd name="connsiteX11" fmla="*/ 380326 w 3383807"/>
              <a:gd name="connsiteY11" fmla="*/ 3024188 h 3024188"/>
              <a:gd name="connsiteX12" fmla="*/ 4298 w 3383807"/>
              <a:gd name="connsiteY12" fmla="*/ 2648160 h 3024188"/>
              <a:gd name="connsiteX13" fmla="*/ 4298 w 3383807"/>
              <a:gd name="connsiteY13" fmla="*/ 2447925 h 3024188"/>
              <a:gd name="connsiteX14" fmla="*/ 0 w 3383807"/>
              <a:gd name="connsiteY14" fmla="*/ 2447925 h 302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83807" h="3024188">
                <a:moveTo>
                  <a:pt x="0" y="0"/>
                </a:moveTo>
                <a:lnTo>
                  <a:pt x="380326" y="0"/>
                </a:lnTo>
                <a:lnTo>
                  <a:pt x="503486" y="0"/>
                </a:lnTo>
                <a:lnTo>
                  <a:pt x="3007777" y="0"/>
                </a:lnTo>
                <a:lnTo>
                  <a:pt x="3383806" y="0"/>
                </a:lnTo>
                <a:lnTo>
                  <a:pt x="3383807" y="0"/>
                </a:lnTo>
                <a:lnTo>
                  <a:pt x="3383807" y="2447925"/>
                </a:lnTo>
                <a:lnTo>
                  <a:pt x="3383806" y="2447925"/>
                </a:lnTo>
                <a:lnTo>
                  <a:pt x="3383806" y="3024188"/>
                </a:lnTo>
                <a:lnTo>
                  <a:pt x="3007777" y="3024188"/>
                </a:lnTo>
                <a:lnTo>
                  <a:pt x="503486" y="3024188"/>
                </a:lnTo>
                <a:lnTo>
                  <a:pt x="380326" y="3024188"/>
                </a:lnTo>
                <a:cubicBezTo>
                  <a:pt x="172651" y="3024188"/>
                  <a:pt x="4298" y="2855835"/>
                  <a:pt x="4298" y="2648160"/>
                </a:cubicBezTo>
                <a:lnTo>
                  <a:pt x="4298" y="2447925"/>
                </a:lnTo>
                <a:lnTo>
                  <a:pt x="0" y="2447925"/>
                </a:lnTo>
                <a:close/>
              </a:path>
            </a:pathLst>
          </a:custGeom>
          <a:solidFill>
            <a:schemeClr val="bg2">
              <a:lumMod val="6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/>
          </a:p>
        </p:txBody>
      </p:sp>
      <p:sp>
        <p:nvSpPr>
          <p:cNvPr id="64" name="Text Placeholder 8"/>
          <p:cNvSpPr>
            <a:spLocks noGrp="1"/>
          </p:cNvSpPr>
          <p:nvPr>
            <p:ph type="body" sz="quarter" idx="49"/>
          </p:nvPr>
        </p:nvSpPr>
        <p:spPr>
          <a:xfrm>
            <a:off x="4425554" y="1042917"/>
            <a:ext cx="1588770" cy="131445"/>
          </a:xfrm>
        </p:spPr>
        <p:txBody>
          <a:bodyPr vert="horz" lIns="0" tIns="0" rIns="0" bIns="0" rtlCol="0">
            <a:noAutofit/>
          </a:bodyPr>
          <a:lstStyle>
            <a:lvl1pPr>
              <a:spcAft>
                <a:spcPts val="0"/>
              </a:spcAft>
              <a:defRPr lang="en-US" sz="900" dirty="0" smtClean="0">
                <a:solidFill>
                  <a:schemeClr val="accent1"/>
                </a:solidFill>
              </a:defRPr>
            </a:lvl1pPr>
          </a:lstStyle>
          <a:p>
            <a:pPr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65" name="Text Placeholder 8"/>
          <p:cNvSpPr>
            <a:spLocks noGrp="1"/>
          </p:cNvSpPr>
          <p:nvPr>
            <p:ph type="body" sz="quarter" idx="50"/>
          </p:nvPr>
        </p:nvSpPr>
        <p:spPr>
          <a:xfrm>
            <a:off x="4425554" y="1165518"/>
            <a:ext cx="1588770" cy="777240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00000"/>
              </a:lnSpc>
              <a:spcAft>
                <a:spcPts val="450"/>
              </a:spcAft>
              <a:buClr>
                <a:schemeClr val="tx2"/>
              </a:buClr>
              <a:defRPr lang="en-US" sz="630" dirty="0" smtClean="0">
                <a:solidFill>
                  <a:schemeClr val="tx2"/>
                </a:solidFill>
              </a:defRPr>
            </a:lvl1pPr>
          </a:lstStyle>
          <a:p>
            <a:pPr marL="72152" lvl="0" indent="-72152">
              <a:lnSpc>
                <a:spcPct val="120000"/>
              </a:lnSpc>
              <a:spcAft>
                <a:spcPts val="0"/>
              </a:spcAft>
              <a:buChar char="&gt;"/>
            </a:pPr>
            <a:r>
              <a:rPr lang="de-DE"/>
              <a:t>Textmasterformat bearbeiten</a:t>
            </a:r>
          </a:p>
        </p:txBody>
      </p:sp>
      <p:sp>
        <p:nvSpPr>
          <p:cNvPr id="66" name="Text Placeholder 8"/>
          <p:cNvSpPr>
            <a:spLocks noGrp="1"/>
          </p:cNvSpPr>
          <p:nvPr>
            <p:ph type="body" sz="quarter" idx="51"/>
          </p:nvPr>
        </p:nvSpPr>
        <p:spPr>
          <a:xfrm>
            <a:off x="4425554" y="2166264"/>
            <a:ext cx="1588770" cy="131445"/>
          </a:xfrm>
        </p:spPr>
        <p:txBody>
          <a:bodyPr vert="horz" lIns="0" tIns="0" rIns="0" bIns="0" rtlCol="0">
            <a:noAutofit/>
          </a:bodyPr>
          <a:lstStyle>
            <a:lvl1pPr>
              <a:spcAft>
                <a:spcPts val="0"/>
              </a:spcAft>
              <a:defRPr lang="en-US" sz="900" dirty="0" smtClean="0">
                <a:solidFill>
                  <a:schemeClr val="accent1"/>
                </a:solidFill>
              </a:defRPr>
            </a:lvl1pPr>
          </a:lstStyle>
          <a:p>
            <a:pPr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67" name="Text Placeholder 8"/>
          <p:cNvSpPr>
            <a:spLocks noGrp="1"/>
          </p:cNvSpPr>
          <p:nvPr>
            <p:ph type="body" sz="quarter" idx="52"/>
          </p:nvPr>
        </p:nvSpPr>
        <p:spPr>
          <a:xfrm>
            <a:off x="4425554" y="2288864"/>
            <a:ext cx="1588770" cy="777240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00000"/>
              </a:lnSpc>
              <a:spcAft>
                <a:spcPts val="450"/>
              </a:spcAft>
              <a:buClr>
                <a:schemeClr val="tx2"/>
              </a:buClr>
              <a:defRPr lang="en-US" sz="630" dirty="0" smtClean="0">
                <a:solidFill>
                  <a:schemeClr val="tx2"/>
                </a:solidFill>
              </a:defRPr>
            </a:lvl1pPr>
          </a:lstStyle>
          <a:p>
            <a:pPr marL="72152" lvl="0" indent="-72152">
              <a:lnSpc>
                <a:spcPct val="120000"/>
              </a:lnSpc>
              <a:spcAft>
                <a:spcPts val="0"/>
              </a:spcAft>
              <a:buChar char="&gt;"/>
            </a:pPr>
            <a:r>
              <a:rPr lang="de-DE"/>
              <a:t>Textmasterformat bearbeiten</a:t>
            </a:r>
          </a:p>
        </p:txBody>
      </p:sp>
      <p:sp>
        <p:nvSpPr>
          <p:cNvPr id="68" name="Text Placeholder 8"/>
          <p:cNvSpPr>
            <a:spLocks noGrp="1"/>
          </p:cNvSpPr>
          <p:nvPr>
            <p:ph type="body" sz="quarter" idx="53"/>
          </p:nvPr>
        </p:nvSpPr>
        <p:spPr>
          <a:xfrm>
            <a:off x="4425554" y="3302269"/>
            <a:ext cx="1588770" cy="131445"/>
          </a:xfrm>
        </p:spPr>
        <p:txBody>
          <a:bodyPr vert="horz" lIns="0" tIns="0" rIns="0" bIns="0" rtlCol="0">
            <a:noAutofit/>
          </a:bodyPr>
          <a:lstStyle>
            <a:lvl1pPr>
              <a:spcAft>
                <a:spcPts val="0"/>
              </a:spcAft>
              <a:defRPr lang="en-US" sz="900" dirty="0" smtClean="0">
                <a:solidFill>
                  <a:schemeClr val="accent1"/>
                </a:solidFill>
              </a:defRPr>
            </a:lvl1pPr>
          </a:lstStyle>
          <a:p>
            <a:pPr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69" name="Text Placeholder 8"/>
          <p:cNvSpPr>
            <a:spLocks noGrp="1"/>
          </p:cNvSpPr>
          <p:nvPr>
            <p:ph type="body" sz="quarter" idx="54"/>
          </p:nvPr>
        </p:nvSpPr>
        <p:spPr>
          <a:xfrm>
            <a:off x="4425554" y="3424869"/>
            <a:ext cx="1588770" cy="777240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00000"/>
              </a:lnSpc>
              <a:spcAft>
                <a:spcPts val="450"/>
              </a:spcAft>
              <a:buClr>
                <a:schemeClr val="tx2"/>
              </a:buClr>
              <a:defRPr lang="en-US" sz="630" dirty="0" smtClean="0">
                <a:solidFill>
                  <a:schemeClr val="tx2"/>
                </a:solidFill>
              </a:defRPr>
            </a:lvl1pPr>
          </a:lstStyle>
          <a:p>
            <a:pPr marL="72152" lvl="0" indent="-72152">
              <a:lnSpc>
                <a:spcPct val="120000"/>
              </a:lnSpc>
              <a:spcAft>
                <a:spcPts val="0"/>
              </a:spcAft>
              <a:buChar char="&gt;"/>
            </a:pPr>
            <a:r>
              <a:rPr lang="de-DE"/>
              <a:t>Textmasterformat bearbeiten</a:t>
            </a:r>
          </a:p>
        </p:txBody>
      </p:sp>
      <p:sp>
        <p:nvSpPr>
          <p:cNvPr id="70" name="Picture Placeholder 69"/>
          <p:cNvSpPr>
            <a:spLocks noGrp="1"/>
          </p:cNvSpPr>
          <p:nvPr>
            <p:ph type="pic" sz="quarter" idx="55"/>
          </p:nvPr>
        </p:nvSpPr>
        <p:spPr>
          <a:xfrm>
            <a:off x="6192683" y="1042918"/>
            <a:ext cx="999982" cy="893511"/>
          </a:xfrm>
          <a:custGeom>
            <a:avLst/>
            <a:gdLst>
              <a:gd name="connsiteX0" fmla="*/ 0 w 3383807"/>
              <a:gd name="connsiteY0" fmla="*/ 0 h 3024188"/>
              <a:gd name="connsiteX1" fmla="*/ 380326 w 3383807"/>
              <a:gd name="connsiteY1" fmla="*/ 0 h 3024188"/>
              <a:gd name="connsiteX2" fmla="*/ 503486 w 3383807"/>
              <a:gd name="connsiteY2" fmla="*/ 0 h 3024188"/>
              <a:gd name="connsiteX3" fmla="*/ 3007777 w 3383807"/>
              <a:gd name="connsiteY3" fmla="*/ 0 h 3024188"/>
              <a:gd name="connsiteX4" fmla="*/ 3383806 w 3383807"/>
              <a:gd name="connsiteY4" fmla="*/ 0 h 3024188"/>
              <a:gd name="connsiteX5" fmla="*/ 3383807 w 3383807"/>
              <a:gd name="connsiteY5" fmla="*/ 0 h 3024188"/>
              <a:gd name="connsiteX6" fmla="*/ 3383807 w 3383807"/>
              <a:gd name="connsiteY6" fmla="*/ 2447925 h 3024188"/>
              <a:gd name="connsiteX7" fmla="*/ 3383806 w 3383807"/>
              <a:gd name="connsiteY7" fmla="*/ 2447925 h 3024188"/>
              <a:gd name="connsiteX8" fmla="*/ 3383806 w 3383807"/>
              <a:gd name="connsiteY8" fmla="*/ 3024188 h 3024188"/>
              <a:gd name="connsiteX9" fmla="*/ 3007777 w 3383807"/>
              <a:gd name="connsiteY9" fmla="*/ 3024188 h 3024188"/>
              <a:gd name="connsiteX10" fmla="*/ 503486 w 3383807"/>
              <a:gd name="connsiteY10" fmla="*/ 3024188 h 3024188"/>
              <a:gd name="connsiteX11" fmla="*/ 380326 w 3383807"/>
              <a:gd name="connsiteY11" fmla="*/ 3024188 h 3024188"/>
              <a:gd name="connsiteX12" fmla="*/ 4298 w 3383807"/>
              <a:gd name="connsiteY12" fmla="*/ 2648160 h 3024188"/>
              <a:gd name="connsiteX13" fmla="*/ 4298 w 3383807"/>
              <a:gd name="connsiteY13" fmla="*/ 2447925 h 3024188"/>
              <a:gd name="connsiteX14" fmla="*/ 0 w 3383807"/>
              <a:gd name="connsiteY14" fmla="*/ 2447925 h 302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83807" h="3024188">
                <a:moveTo>
                  <a:pt x="0" y="0"/>
                </a:moveTo>
                <a:lnTo>
                  <a:pt x="380326" y="0"/>
                </a:lnTo>
                <a:lnTo>
                  <a:pt x="503486" y="0"/>
                </a:lnTo>
                <a:lnTo>
                  <a:pt x="3007777" y="0"/>
                </a:lnTo>
                <a:lnTo>
                  <a:pt x="3383806" y="0"/>
                </a:lnTo>
                <a:lnTo>
                  <a:pt x="3383807" y="0"/>
                </a:lnTo>
                <a:lnTo>
                  <a:pt x="3383807" y="2447925"/>
                </a:lnTo>
                <a:lnTo>
                  <a:pt x="3383806" y="2447925"/>
                </a:lnTo>
                <a:lnTo>
                  <a:pt x="3383806" y="3024188"/>
                </a:lnTo>
                <a:lnTo>
                  <a:pt x="3007777" y="3024188"/>
                </a:lnTo>
                <a:lnTo>
                  <a:pt x="503486" y="3024188"/>
                </a:lnTo>
                <a:lnTo>
                  <a:pt x="380326" y="3024188"/>
                </a:lnTo>
                <a:cubicBezTo>
                  <a:pt x="172651" y="3024188"/>
                  <a:pt x="4298" y="2855835"/>
                  <a:pt x="4298" y="2648160"/>
                </a:cubicBezTo>
                <a:lnTo>
                  <a:pt x="4298" y="2447925"/>
                </a:lnTo>
                <a:lnTo>
                  <a:pt x="0" y="2447925"/>
                </a:lnTo>
                <a:close/>
              </a:path>
            </a:pathLst>
          </a:custGeom>
          <a:solidFill>
            <a:schemeClr val="bg2">
              <a:lumMod val="6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 dirty="0"/>
          </a:p>
        </p:txBody>
      </p:sp>
      <p:sp>
        <p:nvSpPr>
          <p:cNvPr id="71" name="Picture Placeholder 70"/>
          <p:cNvSpPr>
            <a:spLocks noGrp="1"/>
          </p:cNvSpPr>
          <p:nvPr>
            <p:ph type="pic" sz="quarter" idx="56"/>
          </p:nvPr>
        </p:nvSpPr>
        <p:spPr>
          <a:xfrm>
            <a:off x="6192683" y="2172593"/>
            <a:ext cx="999982" cy="893511"/>
          </a:xfrm>
          <a:custGeom>
            <a:avLst/>
            <a:gdLst>
              <a:gd name="connsiteX0" fmla="*/ 0 w 3383807"/>
              <a:gd name="connsiteY0" fmla="*/ 0 h 3024188"/>
              <a:gd name="connsiteX1" fmla="*/ 380326 w 3383807"/>
              <a:gd name="connsiteY1" fmla="*/ 0 h 3024188"/>
              <a:gd name="connsiteX2" fmla="*/ 503486 w 3383807"/>
              <a:gd name="connsiteY2" fmla="*/ 0 h 3024188"/>
              <a:gd name="connsiteX3" fmla="*/ 3007777 w 3383807"/>
              <a:gd name="connsiteY3" fmla="*/ 0 h 3024188"/>
              <a:gd name="connsiteX4" fmla="*/ 3383806 w 3383807"/>
              <a:gd name="connsiteY4" fmla="*/ 0 h 3024188"/>
              <a:gd name="connsiteX5" fmla="*/ 3383807 w 3383807"/>
              <a:gd name="connsiteY5" fmla="*/ 0 h 3024188"/>
              <a:gd name="connsiteX6" fmla="*/ 3383807 w 3383807"/>
              <a:gd name="connsiteY6" fmla="*/ 2447925 h 3024188"/>
              <a:gd name="connsiteX7" fmla="*/ 3383806 w 3383807"/>
              <a:gd name="connsiteY7" fmla="*/ 2447925 h 3024188"/>
              <a:gd name="connsiteX8" fmla="*/ 3383806 w 3383807"/>
              <a:gd name="connsiteY8" fmla="*/ 3024188 h 3024188"/>
              <a:gd name="connsiteX9" fmla="*/ 3007777 w 3383807"/>
              <a:gd name="connsiteY9" fmla="*/ 3024188 h 3024188"/>
              <a:gd name="connsiteX10" fmla="*/ 503486 w 3383807"/>
              <a:gd name="connsiteY10" fmla="*/ 3024188 h 3024188"/>
              <a:gd name="connsiteX11" fmla="*/ 380326 w 3383807"/>
              <a:gd name="connsiteY11" fmla="*/ 3024188 h 3024188"/>
              <a:gd name="connsiteX12" fmla="*/ 4298 w 3383807"/>
              <a:gd name="connsiteY12" fmla="*/ 2648160 h 3024188"/>
              <a:gd name="connsiteX13" fmla="*/ 4298 w 3383807"/>
              <a:gd name="connsiteY13" fmla="*/ 2447925 h 3024188"/>
              <a:gd name="connsiteX14" fmla="*/ 0 w 3383807"/>
              <a:gd name="connsiteY14" fmla="*/ 2447925 h 302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83807" h="3024188">
                <a:moveTo>
                  <a:pt x="0" y="0"/>
                </a:moveTo>
                <a:lnTo>
                  <a:pt x="380326" y="0"/>
                </a:lnTo>
                <a:lnTo>
                  <a:pt x="503486" y="0"/>
                </a:lnTo>
                <a:lnTo>
                  <a:pt x="3007777" y="0"/>
                </a:lnTo>
                <a:lnTo>
                  <a:pt x="3383806" y="0"/>
                </a:lnTo>
                <a:lnTo>
                  <a:pt x="3383807" y="0"/>
                </a:lnTo>
                <a:lnTo>
                  <a:pt x="3383807" y="2447925"/>
                </a:lnTo>
                <a:lnTo>
                  <a:pt x="3383806" y="2447925"/>
                </a:lnTo>
                <a:lnTo>
                  <a:pt x="3383806" y="3024188"/>
                </a:lnTo>
                <a:lnTo>
                  <a:pt x="3007777" y="3024188"/>
                </a:lnTo>
                <a:lnTo>
                  <a:pt x="503486" y="3024188"/>
                </a:lnTo>
                <a:lnTo>
                  <a:pt x="380326" y="3024188"/>
                </a:lnTo>
                <a:cubicBezTo>
                  <a:pt x="172651" y="3024188"/>
                  <a:pt x="4298" y="2855835"/>
                  <a:pt x="4298" y="2648160"/>
                </a:cubicBezTo>
                <a:lnTo>
                  <a:pt x="4298" y="2447925"/>
                </a:lnTo>
                <a:lnTo>
                  <a:pt x="0" y="2447925"/>
                </a:lnTo>
                <a:close/>
              </a:path>
            </a:pathLst>
          </a:custGeom>
          <a:solidFill>
            <a:schemeClr val="bg2">
              <a:lumMod val="6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/>
          </a:p>
        </p:txBody>
      </p:sp>
      <p:sp>
        <p:nvSpPr>
          <p:cNvPr id="72" name="Picture Placeholder 71"/>
          <p:cNvSpPr>
            <a:spLocks noGrp="1"/>
          </p:cNvSpPr>
          <p:nvPr>
            <p:ph type="pic" sz="quarter" idx="57"/>
          </p:nvPr>
        </p:nvSpPr>
        <p:spPr>
          <a:xfrm>
            <a:off x="6192683" y="3302269"/>
            <a:ext cx="999982" cy="893511"/>
          </a:xfrm>
          <a:custGeom>
            <a:avLst/>
            <a:gdLst>
              <a:gd name="connsiteX0" fmla="*/ 0 w 3383807"/>
              <a:gd name="connsiteY0" fmla="*/ 0 h 3024188"/>
              <a:gd name="connsiteX1" fmla="*/ 380326 w 3383807"/>
              <a:gd name="connsiteY1" fmla="*/ 0 h 3024188"/>
              <a:gd name="connsiteX2" fmla="*/ 503486 w 3383807"/>
              <a:gd name="connsiteY2" fmla="*/ 0 h 3024188"/>
              <a:gd name="connsiteX3" fmla="*/ 3007777 w 3383807"/>
              <a:gd name="connsiteY3" fmla="*/ 0 h 3024188"/>
              <a:gd name="connsiteX4" fmla="*/ 3383806 w 3383807"/>
              <a:gd name="connsiteY4" fmla="*/ 0 h 3024188"/>
              <a:gd name="connsiteX5" fmla="*/ 3383807 w 3383807"/>
              <a:gd name="connsiteY5" fmla="*/ 0 h 3024188"/>
              <a:gd name="connsiteX6" fmla="*/ 3383807 w 3383807"/>
              <a:gd name="connsiteY6" fmla="*/ 2447925 h 3024188"/>
              <a:gd name="connsiteX7" fmla="*/ 3383806 w 3383807"/>
              <a:gd name="connsiteY7" fmla="*/ 2447925 h 3024188"/>
              <a:gd name="connsiteX8" fmla="*/ 3383806 w 3383807"/>
              <a:gd name="connsiteY8" fmla="*/ 3024188 h 3024188"/>
              <a:gd name="connsiteX9" fmla="*/ 3007777 w 3383807"/>
              <a:gd name="connsiteY9" fmla="*/ 3024188 h 3024188"/>
              <a:gd name="connsiteX10" fmla="*/ 503486 w 3383807"/>
              <a:gd name="connsiteY10" fmla="*/ 3024188 h 3024188"/>
              <a:gd name="connsiteX11" fmla="*/ 380326 w 3383807"/>
              <a:gd name="connsiteY11" fmla="*/ 3024188 h 3024188"/>
              <a:gd name="connsiteX12" fmla="*/ 4298 w 3383807"/>
              <a:gd name="connsiteY12" fmla="*/ 2648160 h 3024188"/>
              <a:gd name="connsiteX13" fmla="*/ 4298 w 3383807"/>
              <a:gd name="connsiteY13" fmla="*/ 2447925 h 3024188"/>
              <a:gd name="connsiteX14" fmla="*/ 0 w 3383807"/>
              <a:gd name="connsiteY14" fmla="*/ 2447925 h 302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83807" h="3024188">
                <a:moveTo>
                  <a:pt x="0" y="0"/>
                </a:moveTo>
                <a:lnTo>
                  <a:pt x="380326" y="0"/>
                </a:lnTo>
                <a:lnTo>
                  <a:pt x="503486" y="0"/>
                </a:lnTo>
                <a:lnTo>
                  <a:pt x="3007777" y="0"/>
                </a:lnTo>
                <a:lnTo>
                  <a:pt x="3383806" y="0"/>
                </a:lnTo>
                <a:lnTo>
                  <a:pt x="3383807" y="0"/>
                </a:lnTo>
                <a:lnTo>
                  <a:pt x="3383807" y="2447925"/>
                </a:lnTo>
                <a:lnTo>
                  <a:pt x="3383806" y="2447925"/>
                </a:lnTo>
                <a:lnTo>
                  <a:pt x="3383806" y="3024188"/>
                </a:lnTo>
                <a:lnTo>
                  <a:pt x="3007777" y="3024188"/>
                </a:lnTo>
                <a:lnTo>
                  <a:pt x="503486" y="3024188"/>
                </a:lnTo>
                <a:lnTo>
                  <a:pt x="380326" y="3024188"/>
                </a:lnTo>
                <a:cubicBezTo>
                  <a:pt x="172651" y="3024188"/>
                  <a:pt x="4298" y="2855835"/>
                  <a:pt x="4298" y="2648160"/>
                </a:cubicBezTo>
                <a:lnTo>
                  <a:pt x="4298" y="2447925"/>
                </a:lnTo>
                <a:lnTo>
                  <a:pt x="0" y="2447925"/>
                </a:lnTo>
                <a:close/>
              </a:path>
            </a:pathLst>
          </a:custGeom>
          <a:solidFill>
            <a:schemeClr val="bg2">
              <a:lumMod val="6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/>
          </a:p>
        </p:txBody>
      </p:sp>
      <p:sp>
        <p:nvSpPr>
          <p:cNvPr id="73" name="Text Placeholder 8"/>
          <p:cNvSpPr>
            <a:spLocks noGrp="1"/>
          </p:cNvSpPr>
          <p:nvPr>
            <p:ph type="body" sz="quarter" idx="58"/>
          </p:nvPr>
        </p:nvSpPr>
        <p:spPr>
          <a:xfrm>
            <a:off x="7326397" y="1042917"/>
            <a:ext cx="1588770" cy="131445"/>
          </a:xfrm>
        </p:spPr>
        <p:txBody>
          <a:bodyPr vert="horz" lIns="0" tIns="0" rIns="0" bIns="0" rtlCol="0">
            <a:noAutofit/>
          </a:bodyPr>
          <a:lstStyle>
            <a:lvl1pPr>
              <a:spcAft>
                <a:spcPts val="0"/>
              </a:spcAft>
              <a:defRPr lang="en-US" sz="900" dirty="0" smtClean="0">
                <a:solidFill>
                  <a:schemeClr val="accent1"/>
                </a:solidFill>
              </a:defRPr>
            </a:lvl1pPr>
          </a:lstStyle>
          <a:p>
            <a:pPr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74" name="Text Placeholder 8"/>
          <p:cNvSpPr>
            <a:spLocks noGrp="1"/>
          </p:cNvSpPr>
          <p:nvPr>
            <p:ph type="body" sz="quarter" idx="59"/>
          </p:nvPr>
        </p:nvSpPr>
        <p:spPr>
          <a:xfrm>
            <a:off x="7326397" y="1165518"/>
            <a:ext cx="1588770" cy="777240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00000"/>
              </a:lnSpc>
              <a:spcAft>
                <a:spcPts val="450"/>
              </a:spcAft>
              <a:buClr>
                <a:schemeClr val="tx2"/>
              </a:buClr>
              <a:defRPr lang="en-US" sz="630" dirty="0" smtClean="0">
                <a:solidFill>
                  <a:schemeClr val="tx2"/>
                </a:solidFill>
              </a:defRPr>
            </a:lvl1pPr>
          </a:lstStyle>
          <a:p>
            <a:pPr marL="72152" lvl="0" indent="-72152">
              <a:lnSpc>
                <a:spcPct val="120000"/>
              </a:lnSpc>
              <a:spcAft>
                <a:spcPts val="0"/>
              </a:spcAft>
              <a:buChar char="&gt;"/>
            </a:pPr>
            <a:r>
              <a:rPr lang="de-DE"/>
              <a:t>Textmasterformat bearbeiten</a:t>
            </a:r>
          </a:p>
        </p:txBody>
      </p:sp>
      <p:sp>
        <p:nvSpPr>
          <p:cNvPr id="75" name="Text Placeholder 8"/>
          <p:cNvSpPr>
            <a:spLocks noGrp="1"/>
          </p:cNvSpPr>
          <p:nvPr>
            <p:ph type="body" sz="quarter" idx="60"/>
          </p:nvPr>
        </p:nvSpPr>
        <p:spPr>
          <a:xfrm>
            <a:off x="7326397" y="2166264"/>
            <a:ext cx="1588770" cy="131445"/>
          </a:xfrm>
        </p:spPr>
        <p:txBody>
          <a:bodyPr vert="horz" lIns="0" tIns="0" rIns="0" bIns="0" rtlCol="0">
            <a:noAutofit/>
          </a:bodyPr>
          <a:lstStyle>
            <a:lvl1pPr>
              <a:spcAft>
                <a:spcPts val="0"/>
              </a:spcAft>
              <a:defRPr lang="en-US" sz="900" dirty="0" smtClean="0">
                <a:solidFill>
                  <a:schemeClr val="accent1"/>
                </a:solidFill>
              </a:defRPr>
            </a:lvl1pPr>
          </a:lstStyle>
          <a:p>
            <a:pPr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76" name="Text Placeholder 8"/>
          <p:cNvSpPr>
            <a:spLocks noGrp="1"/>
          </p:cNvSpPr>
          <p:nvPr>
            <p:ph type="body" sz="quarter" idx="61"/>
          </p:nvPr>
        </p:nvSpPr>
        <p:spPr>
          <a:xfrm>
            <a:off x="7326397" y="2288864"/>
            <a:ext cx="1588770" cy="777240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00000"/>
              </a:lnSpc>
              <a:spcAft>
                <a:spcPts val="450"/>
              </a:spcAft>
              <a:buClr>
                <a:schemeClr val="tx2"/>
              </a:buClr>
              <a:defRPr lang="en-US" sz="630" dirty="0" smtClean="0">
                <a:solidFill>
                  <a:schemeClr val="tx2"/>
                </a:solidFill>
              </a:defRPr>
            </a:lvl1pPr>
          </a:lstStyle>
          <a:p>
            <a:pPr marL="72152" lvl="0" indent="-72152">
              <a:lnSpc>
                <a:spcPct val="120000"/>
              </a:lnSpc>
              <a:spcAft>
                <a:spcPts val="0"/>
              </a:spcAft>
              <a:buChar char="&gt;"/>
            </a:pPr>
            <a:r>
              <a:rPr lang="de-DE"/>
              <a:t>Textmasterformat bearbeiten</a:t>
            </a:r>
          </a:p>
        </p:txBody>
      </p:sp>
      <p:sp>
        <p:nvSpPr>
          <p:cNvPr id="77" name="Text Placeholder 8"/>
          <p:cNvSpPr>
            <a:spLocks noGrp="1"/>
          </p:cNvSpPr>
          <p:nvPr>
            <p:ph type="body" sz="quarter" idx="62"/>
          </p:nvPr>
        </p:nvSpPr>
        <p:spPr>
          <a:xfrm>
            <a:off x="7326397" y="3302269"/>
            <a:ext cx="1588770" cy="131445"/>
          </a:xfrm>
        </p:spPr>
        <p:txBody>
          <a:bodyPr vert="horz" lIns="0" tIns="0" rIns="0" bIns="0" rtlCol="0">
            <a:noAutofit/>
          </a:bodyPr>
          <a:lstStyle>
            <a:lvl1pPr>
              <a:spcAft>
                <a:spcPts val="0"/>
              </a:spcAft>
              <a:defRPr lang="en-US" sz="900" dirty="0" smtClean="0">
                <a:solidFill>
                  <a:schemeClr val="accent1"/>
                </a:solidFill>
              </a:defRPr>
            </a:lvl1pPr>
          </a:lstStyle>
          <a:p>
            <a:pPr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78" name="Text Placeholder 8"/>
          <p:cNvSpPr>
            <a:spLocks noGrp="1"/>
          </p:cNvSpPr>
          <p:nvPr>
            <p:ph type="body" sz="quarter" idx="63"/>
          </p:nvPr>
        </p:nvSpPr>
        <p:spPr>
          <a:xfrm>
            <a:off x="7326397" y="3424869"/>
            <a:ext cx="1588770" cy="777240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00000"/>
              </a:lnSpc>
              <a:spcAft>
                <a:spcPts val="450"/>
              </a:spcAft>
              <a:buClr>
                <a:schemeClr val="tx2"/>
              </a:buClr>
              <a:defRPr lang="en-US" sz="630" dirty="0" smtClean="0">
                <a:solidFill>
                  <a:schemeClr val="tx2"/>
                </a:solidFill>
              </a:defRPr>
            </a:lvl1pPr>
          </a:lstStyle>
          <a:p>
            <a:pPr marL="72152" lvl="0" indent="-72152">
              <a:lnSpc>
                <a:spcPct val="120000"/>
              </a:lnSpc>
              <a:spcAft>
                <a:spcPts val="0"/>
              </a:spcAft>
              <a:buChar char="&gt;"/>
            </a:pPr>
            <a:r>
              <a:rPr lang="de-DE"/>
              <a:t>Textmasterformat bearbeiten</a:t>
            </a:r>
          </a:p>
        </p:txBody>
      </p:sp>
      <p:sp>
        <p:nvSpPr>
          <p:cNvPr id="3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fld id="{EC140DD6-A812-461A-8FA5-CDCBF95C7314}" type="slidenum">
              <a:rPr lang="hr-HR" smtClean="0"/>
              <a:pPr/>
              <a:t>‹Nr.›</a:t>
            </a:fld>
            <a:endParaRPr lang="hr-HR" dirty="0"/>
          </a:p>
        </p:txBody>
      </p:sp>
      <p:pic>
        <p:nvPicPr>
          <p:cNvPr id="37" name="Grafik 36">
            <a:extLst>
              <a:ext uri="{FF2B5EF4-FFF2-40B4-BE49-F238E27FC236}">
                <a16:creationId xmlns:a16="http://schemas.microsoft.com/office/drawing/2014/main" id="{E74E8609-3B2A-A247-B2EB-312542B03D9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31" name="Inhaltsplatzhalter 2">
            <a:extLst>
              <a:ext uri="{FF2B5EF4-FFF2-40B4-BE49-F238E27FC236}">
                <a16:creationId xmlns:a16="http://schemas.microsoft.com/office/drawing/2014/main" id="{382CA115-E50E-B74B-920F-0CD8C0172FBC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92192" y="405075"/>
            <a:ext cx="5522912" cy="177800"/>
          </a:xfrm>
        </p:spPr>
        <p:txBody>
          <a:bodyPr/>
          <a:lstStyle>
            <a:lvl1pPr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Kopfzeile
</a:t>
            </a:r>
          </a:p>
        </p:txBody>
      </p:sp>
    </p:spTree>
    <p:extLst>
      <p:ext uri="{BB962C8B-B14F-4D97-AF65-F5344CB8AC3E}">
        <p14:creationId xmlns:p14="http://schemas.microsoft.com/office/powerpoint/2010/main" val="120580459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961" userDrawn="1">
          <p15:clr>
            <a:srgbClr val="FBAE40"/>
          </p15:clr>
        </p15:guide>
        <p15:guide id="2" orient="horz" pos="2916" userDrawn="1">
          <p15:clr>
            <a:srgbClr val="FBAE40"/>
          </p15:clr>
        </p15:guide>
        <p15:guide id="3" pos="1962" userDrawn="1">
          <p15:clr>
            <a:srgbClr val="FBAE40"/>
          </p15:clr>
        </p15:guide>
        <p15:guide id="0" pos="880" userDrawn="1">
          <p15:clr>
            <a:srgbClr val="FBAE40"/>
          </p15:clr>
        </p15:guide>
        <p15:guide id="4" pos="2074" userDrawn="1">
          <p15:clr>
            <a:srgbClr val="FBAE40"/>
          </p15:clr>
        </p15:guide>
        <p15:guide id="5" pos="2713" userDrawn="1">
          <p15:clr>
            <a:srgbClr val="FBAE40"/>
          </p15:clr>
        </p15:guide>
        <p15:guide id="6" pos="3890" userDrawn="1">
          <p15:clr>
            <a:srgbClr val="FBAE40"/>
          </p15:clr>
        </p15:guide>
        <p15:guide id="7" pos="4545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fik 9">
            <a:extLst>
              <a:ext uri="{FF2B5EF4-FFF2-40B4-BE49-F238E27FC236}">
                <a16:creationId xmlns:a16="http://schemas.microsoft.com/office/drawing/2014/main" id="{6D9F45BD-9129-5B41-ADDD-CFA3C6343E2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392192" y="931287"/>
            <a:ext cx="8392478" cy="3328293"/>
          </a:xfrm>
          <a:custGeom>
            <a:avLst/>
            <a:gdLst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429732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300035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9432"/>
              <a:gd name="connsiteX1" fmla="*/ 429732 w 9523051"/>
              <a:gd name="connsiteY1" fmla="*/ 0 h 6719432"/>
              <a:gd name="connsiteX2" fmla="*/ 524656 w 9523051"/>
              <a:gd name="connsiteY2" fmla="*/ 0 h 6719432"/>
              <a:gd name="connsiteX3" fmla="*/ 9093319 w 9523051"/>
              <a:gd name="connsiteY3" fmla="*/ 0 h 6719432"/>
              <a:gd name="connsiteX4" fmla="*/ 9208257 w 9523051"/>
              <a:gd name="connsiteY4" fmla="*/ 0 h 6719432"/>
              <a:gd name="connsiteX5" fmla="*/ 9523051 w 9523051"/>
              <a:gd name="connsiteY5" fmla="*/ 0 h 6719432"/>
              <a:gd name="connsiteX6" fmla="*/ 9523051 w 9523051"/>
              <a:gd name="connsiteY6" fmla="*/ 429731 h 6719432"/>
              <a:gd name="connsiteX7" fmla="*/ 9523051 w 9523051"/>
              <a:gd name="connsiteY7" fmla="*/ 6285863 h 6719432"/>
              <a:gd name="connsiteX8" fmla="*/ 9523051 w 9523051"/>
              <a:gd name="connsiteY8" fmla="*/ 6715594 h 6719432"/>
              <a:gd name="connsiteX9" fmla="*/ 9093319 w 9523051"/>
              <a:gd name="connsiteY9" fmla="*/ 6715594 h 6719432"/>
              <a:gd name="connsiteX10" fmla="*/ 524656 w 9523051"/>
              <a:gd name="connsiteY10" fmla="*/ 6715594 h 6719432"/>
              <a:gd name="connsiteX11" fmla="*/ 294847 w 9523051"/>
              <a:gd name="connsiteY11" fmla="*/ 6719432 h 6719432"/>
              <a:gd name="connsiteX12" fmla="*/ 1 w 9523051"/>
              <a:gd name="connsiteY12" fmla="*/ 6285863 h 6719432"/>
              <a:gd name="connsiteX13" fmla="*/ 1 w 9523051"/>
              <a:gd name="connsiteY13" fmla="*/ 3417757 h 6719432"/>
              <a:gd name="connsiteX14" fmla="*/ 0 w 9523051"/>
              <a:gd name="connsiteY14" fmla="*/ 3417757 h 6719432"/>
              <a:gd name="connsiteX15" fmla="*/ 0 w 9523051"/>
              <a:gd name="connsiteY15" fmla="*/ 0 h 6719432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94847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94847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94847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58532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58532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58532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523051" h="6715594">
                <a:moveTo>
                  <a:pt x="0" y="0"/>
                </a:moveTo>
                <a:lnTo>
                  <a:pt x="429732" y="0"/>
                </a:lnTo>
                <a:lnTo>
                  <a:pt x="524656" y="0"/>
                </a:lnTo>
                <a:lnTo>
                  <a:pt x="9093319" y="0"/>
                </a:lnTo>
                <a:lnTo>
                  <a:pt x="9208257" y="0"/>
                </a:lnTo>
                <a:lnTo>
                  <a:pt x="9523051" y="0"/>
                </a:lnTo>
                <a:lnTo>
                  <a:pt x="9523051" y="429731"/>
                </a:lnTo>
                <a:lnTo>
                  <a:pt x="9523051" y="6285863"/>
                </a:lnTo>
                <a:lnTo>
                  <a:pt x="9523051" y="6715594"/>
                </a:lnTo>
                <a:lnTo>
                  <a:pt x="9093319" y="6715594"/>
                </a:lnTo>
                <a:lnTo>
                  <a:pt x="524656" y="6715594"/>
                </a:lnTo>
                <a:lnTo>
                  <a:pt x="258532" y="6715594"/>
                </a:lnTo>
                <a:cubicBezTo>
                  <a:pt x="67889" y="6715594"/>
                  <a:pt x="1" y="6523197"/>
                  <a:pt x="1" y="6285863"/>
                </a:cubicBezTo>
                <a:lnTo>
                  <a:pt x="1" y="3417757"/>
                </a:lnTo>
                <a:lnTo>
                  <a:pt x="0" y="341775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</p:spPr>
        <p:txBody>
          <a:bodyPr wrap="square" bIns="1728000" anchor="b">
            <a:noAutofit/>
          </a:bodyPr>
          <a:lstStyle>
            <a:lvl1pPr marL="0" indent="0" algn="ctr"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778494" y="1559001"/>
            <a:ext cx="7582377" cy="1184299"/>
          </a:xfrm>
        </p:spPr>
        <p:txBody>
          <a:bodyPr vert="horz" wrap="square" lIns="0" tIns="0" rIns="0" bIns="0" rtlCol="0">
            <a:spAutoFit/>
          </a:bodyPr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lang="en-US" sz="1620" dirty="0" smtClean="0">
                <a:solidFill>
                  <a:sysClr val="windowText" lastClr="000000"/>
                </a:solidFill>
              </a:defRPr>
            </a:lvl1pPr>
            <a:lvl2pPr marL="137167" indent="0">
              <a:buFont typeface="Arial" panose="020B0604020202020204" pitchFamily="34" charset="0"/>
              <a:buNone/>
              <a:defRPr lang="en-US" sz="1350" dirty="0" smtClean="0"/>
            </a:lvl2pPr>
            <a:lvl3pPr marL="480074" indent="0">
              <a:buFont typeface="Arial" panose="020B0604020202020204" pitchFamily="34" charset="0"/>
              <a:buNone/>
              <a:defRPr lang="en-US" sz="1350" dirty="0" smtClean="0"/>
            </a:lvl3pPr>
            <a:lvl4pPr marL="822981" indent="0">
              <a:buFont typeface="Arial" panose="020B0604020202020204" pitchFamily="34" charset="0"/>
              <a:buNone/>
              <a:defRPr lang="en-US" dirty="0" smtClean="0"/>
            </a:lvl4pPr>
            <a:lvl5pPr marL="1165887" indent="0">
              <a:buFont typeface="Arial" panose="020B0604020202020204" pitchFamily="34" charset="0"/>
              <a:buNone/>
              <a:defRPr lang="hr-HR" dirty="0"/>
            </a:lvl5pPr>
          </a:lstStyle>
          <a:p>
            <a:pPr marL="0"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8" name="Title Placeholder 1"/>
          <p:cNvSpPr>
            <a:spLocks noGrp="1"/>
          </p:cNvSpPr>
          <p:nvPr>
            <p:ph type="title"/>
          </p:nvPr>
        </p:nvSpPr>
        <p:spPr>
          <a:xfrm>
            <a:off x="778494" y="1172936"/>
            <a:ext cx="7582376" cy="187505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5" name="Chart Placeholder 14"/>
          <p:cNvSpPr>
            <a:spLocks noGrp="1"/>
          </p:cNvSpPr>
          <p:nvPr>
            <p:ph type="chart" sz="quarter" idx="21"/>
          </p:nvPr>
        </p:nvSpPr>
        <p:spPr>
          <a:xfrm>
            <a:off x="780811" y="2255520"/>
            <a:ext cx="7582377" cy="1844040"/>
          </a:xfrm>
          <a:prstGeom prst="rect">
            <a:avLst/>
          </a:pr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Diagramm durch Klicken auf Symbol hinzufügen</a:t>
            </a:r>
            <a:endParaRPr lang="hr-HR" dirty="0"/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fld id="{EC140DD6-A812-461A-8FA5-CDCBF95C7314}" type="slidenum">
              <a:rPr lang="hr-HR" smtClean="0"/>
              <a:pPr/>
              <a:t>‹Nr.›</a:t>
            </a:fld>
            <a:endParaRPr lang="hr-HR" dirty="0"/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7ADEAE6E-9F59-C24D-9BF1-78D7051F1724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19" name="Inhaltsplatzhalter 2">
            <a:extLst>
              <a:ext uri="{FF2B5EF4-FFF2-40B4-BE49-F238E27FC236}">
                <a16:creationId xmlns:a16="http://schemas.microsoft.com/office/drawing/2014/main" id="{C1FD051D-36D4-9748-996B-09AD2F9912D2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92192" y="405075"/>
            <a:ext cx="5522912" cy="177800"/>
          </a:xfrm>
        </p:spPr>
        <p:txBody>
          <a:bodyPr/>
          <a:lstStyle>
            <a:lvl1pPr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Kopfzeile</a:t>
            </a:r>
          </a:p>
        </p:txBody>
      </p:sp>
    </p:spTree>
    <p:extLst>
      <p:ext uri="{BB962C8B-B14F-4D97-AF65-F5344CB8AC3E}">
        <p14:creationId xmlns:p14="http://schemas.microsoft.com/office/powerpoint/2010/main" val="105964997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998" userDrawn="1">
          <p15:clr>
            <a:srgbClr val="FBAE40"/>
          </p15:clr>
        </p15:guide>
        <p15:guide id="2" orient="horz" pos="477" userDrawn="1">
          <p15:clr>
            <a:srgbClr val="FBAE40"/>
          </p15:clr>
        </p15:guide>
        <p15:guide id="3" pos="492" userDrawn="1">
          <p15:clr>
            <a:srgbClr val="FBAE40"/>
          </p15:clr>
        </p15:guide>
        <p15:guide id="4" pos="5268" userDrawn="1">
          <p15:clr>
            <a:srgbClr val="FBAE40"/>
          </p15:clr>
        </p15:guide>
        <p15:guide id="5" pos="614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Layou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 11">
            <a:extLst>
              <a:ext uri="{FF2B5EF4-FFF2-40B4-BE49-F238E27FC236}">
                <a16:creationId xmlns:a16="http://schemas.microsoft.com/office/drawing/2014/main" id="{2C4011F2-A0A1-9544-9865-AA9074C18B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392192" y="931287"/>
            <a:ext cx="8392478" cy="3328293"/>
          </a:xfrm>
          <a:custGeom>
            <a:avLst/>
            <a:gdLst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429732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300035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9432"/>
              <a:gd name="connsiteX1" fmla="*/ 429732 w 9523051"/>
              <a:gd name="connsiteY1" fmla="*/ 0 h 6719432"/>
              <a:gd name="connsiteX2" fmla="*/ 524656 w 9523051"/>
              <a:gd name="connsiteY2" fmla="*/ 0 h 6719432"/>
              <a:gd name="connsiteX3" fmla="*/ 9093319 w 9523051"/>
              <a:gd name="connsiteY3" fmla="*/ 0 h 6719432"/>
              <a:gd name="connsiteX4" fmla="*/ 9208257 w 9523051"/>
              <a:gd name="connsiteY4" fmla="*/ 0 h 6719432"/>
              <a:gd name="connsiteX5" fmla="*/ 9523051 w 9523051"/>
              <a:gd name="connsiteY5" fmla="*/ 0 h 6719432"/>
              <a:gd name="connsiteX6" fmla="*/ 9523051 w 9523051"/>
              <a:gd name="connsiteY6" fmla="*/ 429731 h 6719432"/>
              <a:gd name="connsiteX7" fmla="*/ 9523051 w 9523051"/>
              <a:gd name="connsiteY7" fmla="*/ 6285863 h 6719432"/>
              <a:gd name="connsiteX8" fmla="*/ 9523051 w 9523051"/>
              <a:gd name="connsiteY8" fmla="*/ 6715594 h 6719432"/>
              <a:gd name="connsiteX9" fmla="*/ 9093319 w 9523051"/>
              <a:gd name="connsiteY9" fmla="*/ 6715594 h 6719432"/>
              <a:gd name="connsiteX10" fmla="*/ 524656 w 9523051"/>
              <a:gd name="connsiteY10" fmla="*/ 6715594 h 6719432"/>
              <a:gd name="connsiteX11" fmla="*/ 294847 w 9523051"/>
              <a:gd name="connsiteY11" fmla="*/ 6719432 h 6719432"/>
              <a:gd name="connsiteX12" fmla="*/ 1 w 9523051"/>
              <a:gd name="connsiteY12" fmla="*/ 6285863 h 6719432"/>
              <a:gd name="connsiteX13" fmla="*/ 1 w 9523051"/>
              <a:gd name="connsiteY13" fmla="*/ 3417757 h 6719432"/>
              <a:gd name="connsiteX14" fmla="*/ 0 w 9523051"/>
              <a:gd name="connsiteY14" fmla="*/ 3417757 h 6719432"/>
              <a:gd name="connsiteX15" fmla="*/ 0 w 9523051"/>
              <a:gd name="connsiteY15" fmla="*/ 0 h 6719432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94847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94847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94847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58532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58532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258532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  <a:gd name="connsiteX15" fmla="*/ 0 w 9523051"/>
              <a:gd name="connsiteY15" fmla="*/ 0 h 671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523051" h="6715594">
                <a:moveTo>
                  <a:pt x="0" y="0"/>
                </a:moveTo>
                <a:lnTo>
                  <a:pt x="429732" y="0"/>
                </a:lnTo>
                <a:lnTo>
                  <a:pt x="524656" y="0"/>
                </a:lnTo>
                <a:lnTo>
                  <a:pt x="9093319" y="0"/>
                </a:lnTo>
                <a:lnTo>
                  <a:pt x="9208257" y="0"/>
                </a:lnTo>
                <a:lnTo>
                  <a:pt x="9523051" y="0"/>
                </a:lnTo>
                <a:lnTo>
                  <a:pt x="9523051" y="429731"/>
                </a:lnTo>
                <a:lnTo>
                  <a:pt x="9523051" y="6285863"/>
                </a:lnTo>
                <a:lnTo>
                  <a:pt x="9523051" y="6715594"/>
                </a:lnTo>
                <a:lnTo>
                  <a:pt x="9093319" y="6715594"/>
                </a:lnTo>
                <a:lnTo>
                  <a:pt x="524656" y="6715594"/>
                </a:lnTo>
                <a:lnTo>
                  <a:pt x="258532" y="6715594"/>
                </a:lnTo>
                <a:cubicBezTo>
                  <a:pt x="67889" y="6715594"/>
                  <a:pt x="1" y="6523197"/>
                  <a:pt x="1" y="6285863"/>
                </a:cubicBezTo>
                <a:lnTo>
                  <a:pt x="1" y="3417757"/>
                </a:lnTo>
                <a:lnTo>
                  <a:pt x="0" y="341775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</p:spPr>
        <p:txBody>
          <a:bodyPr wrap="square" bIns="1728000" anchor="b">
            <a:noAutofit/>
          </a:bodyPr>
          <a:lstStyle>
            <a:lvl1pPr marL="0" indent="0" algn="ctr"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780767" y="1559001"/>
            <a:ext cx="3531960" cy="1184299"/>
          </a:xfrm>
        </p:spPr>
        <p:txBody>
          <a:bodyPr vert="horz" wrap="square" lIns="0" tIns="0" rIns="0" bIns="0" rtlCol="0">
            <a:spAutoFit/>
          </a:bodyPr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lang="en-US" sz="1620" dirty="0" smtClean="0">
                <a:solidFill>
                  <a:sysClr val="windowText" lastClr="000000"/>
                </a:solidFill>
              </a:defRPr>
            </a:lvl1pPr>
            <a:lvl2pPr marL="137167" indent="0">
              <a:buFont typeface="Arial" panose="020B0604020202020204" pitchFamily="34" charset="0"/>
              <a:buNone/>
              <a:defRPr lang="en-US" sz="1350" dirty="0" smtClean="0"/>
            </a:lvl2pPr>
            <a:lvl3pPr marL="480074" indent="0">
              <a:buFont typeface="Arial" panose="020B0604020202020204" pitchFamily="34" charset="0"/>
              <a:buNone/>
              <a:defRPr lang="en-US" sz="1350" dirty="0" smtClean="0"/>
            </a:lvl3pPr>
            <a:lvl4pPr marL="822981" indent="0">
              <a:buFont typeface="Arial" panose="020B0604020202020204" pitchFamily="34" charset="0"/>
              <a:buNone/>
              <a:defRPr lang="en-US" dirty="0" smtClean="0"/>
            </a:lvl4pPr>
            <a:lvl5pPr marL="1165887" indent="0">
              <a:buFont typeface="Arial" panose="020B0604020202020204" pitchFamily="34" charset="0"/>
              <a:buNone/>
              <a:defRPr lang="hr-HR" dirty="0"/>
            </a:lvl5pPr>
          </a:lstStyle>
          <a:p>
            <a:pPr marL="0"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16" name="Chart Placeholder 15"/>
          <p:cNvSpPr>
            <a:spLocks noGrp="1"/>
          </p:cNvSpPr>
          <p:nvPr>
            <p:ph type="chart" sz="quarter" idx="18"/>
          </p:nvPr>
        </p:nvSpPr>
        <p:spPr>
          <a:xfrm>
            <a:off x="780812" y="1913293"/>
            <a:ext cx="3531915" cy="1987339"/>
          </a:xfrm>
          <a:prstGeom prst="rect">
            <a:avLst/>
          </a:pr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Diagramm durch Klicken auf Symbol hinzufügen</a:t>
            </a:r>
            <a:endParaRPr lang="hr-HR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4831318" y="1562623"/>
            <a:ext cx="3531870" cy="1184299"/>
          </a:xfrm>
        </p:spPr>
        <p:txBody>
          <a:bodyPr vert="horz" wrap="square" lIns="0" tIns="0" rIns="0" bIns="0" rtlCol="0">
            <a:spAutoFit/>
          </a:bodyPr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lang="en-US" sz="1620" dirty="0" smtClean="0">
                <a:solidFill>
                  <a:sysClr val="windowText" lastClr="000000"/>
                </a:solidFill>
              </a:defRPr>
            </a:lvl1pPr>
            <a:lvl2pPr marL="137167" indent="0">
              <a:buFont typeface="Arial" panose="020B0604020202020204" pitchFamily="34" charset="0"/>
              <a:buNone/>
              <a:defRPr lang="en-US" sz="1350" dirty="0" smtClean="0"/>
            </a:lvl2pPr>
            <a:lvl3pPr marL="480074" indent="0">
              <a:buFont typeface="Arial" panose="020B0604020202020204" pitchFamily="34" charset="0"/>
              <a:buNone/>
              <a:defRPr lang="en-US" sz="1350" dirty="0" smtClean="0"/>
            </a:lvl3pPr>
            <a:lvl4pPr marL="822981" indent="0">
              <a:buFont typeface="Arial" panose="020B0604020202020204" pitchFamily="34" charset="0"/>
              <a:buNone/>
              <a:defRPr lang="en-US" dirty="0" smtClean="0"/>
            </a:lvl4pPr>
            <a:lvl5pPr marL="1165887" indent="0">
              <a:buFont typeface="Arial" panose="020B0604020202020204" pitchFamily="34" charset="0"/>
              <a:buNone/>
              <a:defRPr lang="hr-HR" dirty="0"/>
            </a:lvl5pPr>
          </a:lstStyle>
          <a:p>
            <a:pPr marL="0"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fld id="{EC140DD6-A812-461A-8FA5-CDCBF95C7314}" type="slidenum">
              <a:rPr lang="hr-HR" smtClean="0"/>
              <a:pPr/>
              <a:t>‹Nr.›</a:t>
            </a:fld>
            <a:endParaRPr lang="hr-HR" dirty="0"/>
          </a:p>
        </p:txBody>
      </p:sp>
      <p:pic>
        <p:nvPicPr>
          <p:cNvPr id="14" name="Grafik 13">
            <a:extLst>
              <a:ext uri="{FF2B5EF4-FFF2-40B4-BE49-F238E27FC236}">
                <a16:creationId xmlns:a16="http://schemas.microsoft.com/office/drawing/2014/main" id="{FEA74CD0-8701-D546-A8B3-FCBCB3B69AD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20" name="Title Placeholder 1">
            <a:extLst>
              <a:ext uri="{FF2B5EF4-FFF2-40B4-BE49-F238E27FC236}">
                <a16:creationId xmlns:a16="http://schemas.microsoft.com/office/drawing/2014/main" id="{55066FD6-B446-CD47-8C0D-43405309E2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8494" y="1172936"/>
            <a:ext cx="7582376" cy="187505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7" name="Chart Placeholder 16"/>
          <p:cNvSpPr>
            <a:spLocks noGrp="1"/>
          </p:cNvSpPr>
          <p:nvPr>
            <p:ph type="chart" sz="quarter" idx="19"/>
          </p:nvPr>
        </p:nvSpPr>
        <p:spPr>
          <a:xfrm>
            <a:off x="4831318" y="1891241"/>
            <a:ext cx="3531870" cy="1987339"/>
          </a:xfrm>
          <a:prstGeom prst="rect">
            <a:avLst/>
          </a:pr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Diagramm durch Klicken auf Symbol hinzufügen</a:t>
            </a:r>
            <a:endParaRPr lang="hr-HR"/>
          </a:p>
        </p:txBody>
      </p:sp>
      <p:sp>
        <p:nvSpPr>
          <p:cNvPr id="23" name="Inhaltsplatzhalter 2">
            <a:extLst>
              <a:ext uri="{FF2B5EF4-FFF2-40B4-BE49-F238E27FC236}">
                <a16:creationId xmlns:a16="http://schemas.microsoft.com/office/drawing/2014/main" id="{9AE3BCAF-FD70-2F4B-B7EF-ADEC66D1F18F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92192" y="405075"/>
            <a:ext cx="5522912" cy="177800"/>
          </a:xfrm>
        </p:spPr>
        <p:txBody>
          <a:bodyPr/>
          <a:lstStyle>
            <a:lvl1pPr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Kopfzeile</a:t>
            </a:r>
          </a:p>
        </p:txBody>
      </p:sp>
    </p:spTree>
    <p:extLst>
      <p:ext uri="{BB962C8B-B14F-4D97-AF65-F5344CB8AC3E}">
        <p14:creationId xmlns:p14="http://schemas.microsoft.com/office/powerpoint/2010/main" val="108358595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998" userDrawn="1">
          <p15:clr>
            <a:srgbClr val="FBAE40"/>
          </p15:clr>
        </p15:guide>
        <p15:guide id="2" orient="horz" pos="477" userDrawn="1">
          <p15:clr>
            <a:srgbClr val="FBAE40"/>
          </p15:clr>
        </p15:guide>
        <p15:guide id="3" pos="492" userDrawn="1">
          <p15:clr>
            <a:srgbClr val="FBAE40"/>
          </p15:clr>
        </p15:guide>
        <p15:guide id="4" pos="5268" userDrawn="1">
          <p15:clr>
            <a:srgbClr val="FBAE40"/>
          </p15:clr>
        </p15:guide>
        <p15:guide id="5" pos="614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Layout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fik 12">
            <a:extLst>
              <a:ext uri="{FF2B5EF4-FFF2-40B4-BE49-F238E27FC236}">
                <a16:creationId xmlns:a16="http://schemas.microsoft.com/office/drawing/2014/main" id="{57BF4ECB-8D46-1D45-81A4-D6D23368549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92192" y="1437323"/>
            <a:ext cx="3920578" cy="1257002"/>
          </a:xfrm>
        </p:spPr>
        <p:txBody>
          <a:bodyPr vert="horz" wrap="square" lIns="36000" tIns="36000" rIns="36000" bIns="36000" rtlCol="0">
            <a:spAutoFit/>
          </a:bodyPr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lang="en-US" sz="1620" dirty="0" smtClean="0">
                <a:solidFill>
                  <a:schemeClr val="tx1"/>
                </a:solidFill>
              </a:defRPr>
            </a:lvl1pPr>
            <a:lvl2pPr marL="137167" indent="0">
              <a:buFont typeface="Arial" panose="020B0604020202020204" pitchFamily="34" charset="0"/>
              <a:buNone/>
              <a:defRPr lang="en-US" sz="1350" dirty="0" smtClean="0"/>
            </a:lvl2pPr>
            <a:lvl3pPr marL="480074" indent="0">
              <a:buFont typeface="Arial" panose="020B0604020202020204" pitchFamily="34" charset="0"/>
              <a:buNone/>
              <a:defRPr lang="en-US" sz="1350" dirty="0" smtClean="0"/>
            </a:lvl3pPr>
            <a:lvl4pPr marL="822981" indent="0">
              <a:buFont typeface="Arial" panose="020B0604020202020204" pitchFamily="34" charset="0"/>
              <a:buNone/>
              <a:defRPr lang="en-US" dirty="0" smtClean="0"/>
            </a:lvl4pPr>
            <a:lvl5pPr marL="1165887" indent="0">
              <a:buFont typeface="Arial" panose="020B0604020202020204" pitchFamily="34" charset="0"/>
              <a:buNone/>
              <a:defRPr lang="hr-HR" dirty="0"/>
            </a:lvl5pPr>
          </a:lstStyle>
          <a:p>
            <a:pPr marL="0"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16" name="Chart Placeholder 15"/>
          <p:cNvSpPr>
            <a:spLocks noGrp="1"/>
          </p:cNvSpPr>
          <p:nvPr>
            <p:ph type="chart" sz="quarter" idx="18"/>
          </p:nvPr>
        </p:nvSpPr>
        <p:spPr>
          <a:xfrm>
            <a:off x="392281" y="1891241"/>
            <a:ext cx="3920489" cy="2368339"/>
          </a:xfrm>
          <a:prstGeom prst="rect">
            <a:avLst/>
          </a:prstGeom>
          <a:solidFill>
            <a:schemeClr val="accent6"/>
          </a:solidFill>
        </p:spPr>
        <p:txBody>
          <a:bodyPr wrap="square" anchor="ctr">
            <a:noAutofit/>
          </a:bodyPr>
          <a:lstStyle>
            <a:lvl1pPr algn="ctr"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Diagramm durch Klicken auf Symbol hinzufügen</a:t>
            </a:r>
            <a:endParaRPr lang="hr-HR"/>
          </a:p>
        </p:txBody>
      </p:sp>
      <p:sp>
        <p:nvSpPr>
          <p:cNvPr id="17" name="Chart Placeholder 16"/>
          <p:cNvSpPr>
            <a:spLocks noGrp="1"/>
          </p:cNvSpPr>
          <p:nvPr>
            <p:ph type="chart" sz="quarter" idx="19"/>
          </p:nvPr>
        </p:nvSpPr>
        <p:spPr>
          <a:xfrm>
            <a:off x="4831229" y="1891241"/>
            <a:ext cx="3920579" cy="2368339"/>
          </a:xfrm>
          <a:prstGeom prst="rect">
            <a:avLst/>
          </a:prstGeom>
          <a:solidFill>
            <a:schemeClr val="accent6"/>
          </a:solidFill>
        </p:spPr>
        <p:txBody>
          <a:bodyPr wrap="square" anchor="ctr">
            <a:noAutofit/>
          </a:bodyPr>
          <a:lstStyle>
            <a:lvl1pPr algn="ctr"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Diagramm durch Klicken auf Symbol hinzufügen</a:t>
            </a:r>
            <a:endParaRPr lang="hr-HR"/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4831229" y="1437323"/>
            <a:ext cx="3920579" cy="1257002"/>
          </a:xfrm>
        </p:spPr>
        <p:txBody>
          <a:bodyPr vert="horz" wrap="square" lIns="36000" tIns="36000" rIns="36000" bIns="36000" rtlCol="0">
            <a:spAutoFit/>
          </a:bodyPr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lang="en-US" sz="1620" dirty="0" smtClean="0">
                <a:solidFill>
                  <a:schemeClr val="tx1"/>
                </a:solidFill>
              </a:defRPr>
            </a:lvl1pPr>
            <a:lvl2pPr marL="137167" indent="0">
              <a:buFont typeface="Arial" panose="020B0604020202020204" pitchFamily="34" charset="0"/>
              <a:buNone/>
              <a:defRPr lang="en-US" sz="1350" dirty="0" smtClean="0"/>
            </a:lvl2pPr>
            <a:lvl3pPr marL="480074" indent="0">
              <a:buFont typeface="Arial" panose="020B0604020202020204" pitchFamily="34" charset="0"/>
              <a:buNone/>
              <a:defRPr lang="en-US" sz="1350" dirty="0" smtClean="0"/>
            </a:lvl3pPr>
            <a:lvl4pPr marL="822981" indent="0">
              <a:buFont typeface="Arial" panose="020B0604020202020204" pitchFamily="34" charset="0"/>
              <a:buNone/>
              <a:defRPr lang="en-US" dirty="0" smtClean="0"/>
            </a:lvl4pPr>
            <a:lvl5pPr marL="1165887" indent="0">
              <a:buFont typeface="Arial" panose="020B0604020202020204" pitchFamily="34" charset="0"/>
              <a:buNone/>
              <a:defRPr lang="hr-HR" dirty="0"/>
            </a:lvl5pPr>
          </a:lstStyle>
          <a:p>
            <a:pPr marL="0"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cxnSp>
        <p:nvCxnSpPr>
          <p:cNvPr id="19" name="Straight Connector 18"/>
          <p:cNvCxnSpPr>
            <a:cxnSpLocks/>
          </p:cNvCxnSpPr>
          <p:nvPr userDrawn="1"/>
        </p:nvCxnSpPr>
        <p:spPr>
          <a:xfrm>
            <a:off x="392192" y="1761660"/>
            <a:ext cx="3920578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cxnSpLocks/>
          </p:cNvCxnSpPr>
          <p:nvPr userDrawn="1"/>
        </p:nvCxnSpPr>
        <p:spPr>
          <a:xfrm>
            <a:off x="4831229" y="1761660"/>
            <a:ext cx="3920579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fld id="{EC140DD6-A812-461A-8FA5-CDCBF95C7314}" type="slidenum">
              <a:rPr lang="hr-HR" smtClean="0"/>
              <a:pPr/>
              <a:t>‹Nr.›</a:t>
            </a:fld>
            <a:endParaRPr lang="hr-HR" dirty="0"/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08A521E4-E87C-6A45-A576-97479E0BD99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11" name="Inhaltsplatzhalter 2">
            <a:extLst>
              <a:ext uri="{FF2B5EF4-FFF2-40B4-BE49-F238E27FC236}">
                <a16:creationId xmlns:a16="http://schemas.microsoft.com/office/drawing/2014/main" id="{35365962-5A37-DA41-9E8C-10C277C44B59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92192" y="405075"/>
            <a:ext cx="5522912" cy="177800"/>
          </a:xfrm>
        </p:spPr>
        <p:txBody>
          <a:bodyPr/>
          <a:lstStyle>
            <a:lvl1pPr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Kopfzeile</a:t>
            </a:r>
          </a:p>
        </p:txBody>
      </p:sp>
      <p:sp>
        <p:nvSpPr>
          <p:cNvPr id="26" name="Titel 25">
            <a:extLst>
              <a:ext uri="{FF2B5EF4-FFF2-40B4-BE49-F238E27FC236}">
                <a16:creationId xmlns:a16="http://schemas.microsoft.com/office/drawing/2014/main" id="{EC9A0543-443E-134F-9349-73E4A1D320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2192" y="922002"/>
            <a:ext cx="8392478" cy="216236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 sz="1800">
                <a:latin typeface="+mj-lt"/>
              </a:defRPr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8653390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998" userDrawn="1">
          <p15:clr>
            <a:srgbClr val="FBAE40"/>
          </p15:clr>
        </p15:guide>
        <p15:guide id="2" orient="horz" pos="477" userDrawn="1">
          <p15:clr>
            <a:srgbClr val="FBAE40"/>
          </p15:clr>
        </p15:guide>
        <p15:guide id="3" pos="492" userDrawn="1">
          <p15:clr>
            <a:srgbClr val="FBAE40"/>
          </p15:clr>
        </p15:guide>
        <p15:guide id="4" pos="5268" userDrawn="1">
          <p15:clr>
            <a:srgbClr val="FBAE40"/>
          </p15:clr>
        </p15:guide>
        <p15:guide id="5" pos="614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>
            <a:extLst>
              <a:ext uri="{FF2B5EF4-FFF2-40B4-BE49-F238E27FC236}">
                <a16:creationId xmlns:a16="http://schemas.microsoft.com/office/drawing/2014/main" id="{6B443ECE-6ACC-F64E-81D7-E1AEB2F770B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pic>
        <p:nvPicPr>
          <p:cNvPr id="9" name="Bild 8"/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297" y="669894"/>
            <a:ext cx="3629457" cy="294798"/>
          </a:xfrm>
          <a:prstGeom prst="rect">
            <a:avLst/>
          </a:prstGeom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2F453967-3394-9D4B-BC52-3E4C2CAB517D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hq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D7A838D8-B21D-5147-9C4A-7FA0E527D2E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92281" y="2167811"/>
            <a:ext cx="6311900" cy="2091769"/>
          </a:xfrm>
          <a:ln>
            <a:noFill/>
          </a:ln>
        </p:spPr>
        <p:txBody>
          <a:bodyPr/>
          <a:lstStyle>
            <a:lvl1pPr marL="0" marR="0" indent="0" algn="l" defTabSz="685814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270"/>
              </a:spcAft>
              <a:buClr>
                <a:schemeClr val="tx1"/>
              </a:buClr>
              <a:buSzTx/>
              <a:buFont typeface="Franklin Gothic Book" panose="020B0503020102020204" pitchFamily="34" charset="0"/>
              <a:buNone/>
              <a:tabLst/>
              <a:defRPr>
                <a:solidFill>
                  <a:schemeClr val="accent1"/>
                </a:solidFill>
              </a:defRPr>
            </a:lvl1pPr>
          </a:lstStyle>
          <a:p>
            <a:r>
              <a:rPr lang="de-DE" dirty="0"/>
              <a:t>Vorname Nachname</a:t>
            </a:r>
          </a:p>
          <a:p>
            <a:endParaRPr lang="de-DE" dirty="0"/>
          </a:p>
          <a:p>
            <a:r>
              <a:rPr lang="de-DE" dirty="0"/>
              <a:t>Kreis Pinneberg</a:t>
            </a:r>
          </a:p>
          <a:p>
            <a:r>
              <a:rPr lang="de-DE" dirty="0"/>
              <a:t>Fachdienst XYZ</a:t>
            </a:r>
          </a:p>
          <a:p>
            <a:r>
              <a:rPr lang="de-DE" dirty="0"/>
              <a:t>Kurt-Wagener-Str. 11, 25337 Elmshorn</a:t>
            </a:r>
          </a:p>
          <a:p>
            <a:r>
              <a:rPr lang="de-DE" dirty="0"/>
              <a:t>Tel.: 04121 4502-xxxx</a:t>
            </a:r>
          </a:p>
          <a:p>
            <a:r>
              <a:rPr lang="de-DE" dirty="0"/>
              <a:t>Fax: 04121 4502-xxxxx</a:t>
            </a:r>
          </a:p>
          <a:p>
            <a:r>
              <a:rPr lang="de-DE" dirty="0"/>
              <a:t>E-Mail: </a:t>
            </a:r>
            <a:r>
              <a:rPr lang="de-DE" dirty="0" err="1"/>
              <a:t>m.mustermann@kreis-pinneberg.de</a:t>
            </a:r>
            <a:endParaRPr lang="de-DE" dirty="0"/>
          </a:p>
          <a:p>
            <a:r>
              <a:rPr lang="de-DE" dirty="0" err="1"/>
              <a:t>www.kreis-pinneberg.de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8398951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29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afik 21">
            <a:extLst>
              <a:ext uri="{FF2B5EF4-FFF2-40B4-BE49-F238E27FC236}">
                <a16:creationId xmlns:a16="http://schemas.microsoft.com/office/drawing/2014/main" id="{AFF731CF-03D8-E74D-B16E-5E3D7275ADA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27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772713" y="935117"/>
            <a:ext cx="6990544" cy="21074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de-DE" dirty="0"/>
              <a:t>Agenda</a:t>
            </a:r>
            <a:endParaRPr lang="en-US" dirty="0"/>
          </a:p>
        </p:txBody>
      </p:sp>
      <p:pic>
        <p:nvPicPr>
          <p:cNvPr id="33" name="Grafik 32">
            <a:extLst>
              <a:ext uri="{FF2B5EF4-FFF2-40B4-BE49-F238E27FC236}">
                <a16:creationId xmlns:a16="http://schemas.microsoft.com/office/drawing/2014/main" id="{B69DEAE4-8681-0A44-822E-0D2727C031A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25" name="Textplatzhalter 7">
            <a:extLst>
              <a:ext uri="{FF2B5EF4-FFF2-40B4-BE49-F238E27FC236}">
                <a16:creationId xmlns:a16="http://schemas.microsoft.com/office/drawing/2014/main" id="{16701385-E691-574F-9888-41F0EA88A09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64613" y="148009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6" name="Textplatzhalter 8">
            <a:extLst>
              <a:ext uri="{FF2B5EF4-FFF2-40B4-BE49-F238E27FC236}">
                <a16:creationId xmlns:a16="http://schemas.microsoft.com/office/drawing/2014/main" id="{19034B21-CA6B-8D45-BAC3-96D92D9B79E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64613" y="196581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8" name="Textplatzhalter 9">
            <a:extLst>
              <a:ext uri="{FF2B5EF4-FFF2-40B4-BE49-F238E27FC236}">
                <a16:creationId xmlns:a16="http://schemas.microsoft.com/office/drawing/2014/main" id="{6935F9AC-28E3-E449-AC8E-FB6E5BF040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64613" y="245153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2" name="Textplatzhalter 10">
            <a:extLst>
              <a:ext uri="{FF2B5EF4-FFF2-40B4-BE49-F238E27FC236}">
                <a16:creationId xmlns:a16="http://schemas.microsoft.com/office/drawing/2014/main" id="{1587CCB6-3535-CA40-8AA6-18C2EBFADE86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64613" y="293725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Textplatzhalter 11">
            <a:extLst>
              <a:ext uri="{FF2B5EF4-FFF2-40B4-BE49-F238E27FC236}">
                <a16:creationId xmlns:a16="http://schemas.microsoft.com/office/drawing/2014/main" id="{1CDB7B36-417D-EE40-AEC6-C52BBFEBFD1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764613" y="342297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5" name="Textplatzhalter 12">
            <a:extLst>
              <a:ext uri="{FF2B5EF4-FFF2-40B4-BE49-F238E27FC236}">
                <a16:creationId xmlns:a16="http://schemas.microsoft.com/office/drawing/2014/main" id="{50F01532-AF64-894D-B626-7C61104789B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64613" y="3908699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59F0060-4C53-B74D-9A4C-F3B04FDA2B06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971550" y="147953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3" name="Textplatzhalter 8">
            <a:extLst>
              <a:ext uri="{FF2B5EF4-FFF2-40B4-BE49-F238E27FC236}">
                <a16:creationId xmlns:a16="http://schemas.microsoft.com/office/drawing/2014/main" id="{99C34924-55D6-CB45-8A93-909D6F615D69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971546" y="1965676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4" name="Textplatzhalter 8">
            <a:extLst>
              <a:ext uri="{FF2B5EF4-FFF2-40B4-BE49-F238E27FC236}">
                <a16:creationId xmlns:a16="http://schemas.microsoft.com/office/drawing/2014/main" id="{24195BE5-C130-B94E-8C66-553CD625AFC6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71545" y="2454913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5" name="Textplatzhalter 8">
            <a:extLst>
              <a:ext uri="{FF2B5EF4-FFF2-40B4-BE49-F238E27FC236}">
                <a16:creationId xmlns:a16="http://schemas.microsoft.com/office/drawing/2014/main" id="{7EB258D9-E9D4-FD48-A6BD-4C21377B7717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971548" y="2934854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6" name="Textplatzhalter 8">
            <a:extLst>
              <a:ext uri="{FF2B5EF4-FFF2-40B4-BE49-F238E27FC236}">
                <a16:creationId xmlns:a16="http://schemas.microsoft.com/office/drawing/2014/main" id="{52CAEAA3-3496-704C-A06E-EB3F0CAFEE8A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71545" y="3418070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7" name="Textplatzhalter 8">
            <a:extLst>
              <a:ext uri="{FF2B5EF4-FFF2-40B4-BE49-F238E27FC236}">
                <a16:creationId xmlns:a16="http://schemas.microsoft.com/office/drawing/2014/main" id="{79EFA433-F3C5-9446-814A-961C84E3B5E3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971546" y="390872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8" name="Slide Number Placeholder 5">
            <a:extLst>
              <a:ext uri="{FF2B5EF4-FFF2-40B4-BE49-F238E27FC236}">
                <a16:creationId xmlns:a16="http://schemas.microsoft.com/office/drawing/2014/main" id="{FFD60AD1-1EFD-614B-A711-B12C769974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hr-HR"/>
              <a:t>1</a:t>
            </a:r>
            <a:endParaRPr lang="hr-HR" dirty="0"/>
          </a:p>
        </p:txBody>
      </p:sp>
    </p:spTree>
    <p:extLst>
      <p:ext uri="{BB962C8B-B14F-4D97-AF65-F5344CB8AC3E}">
        <p14:creationId xmlns:p14="http://schemas.microsoft.com/office/powerpoint/2010/main" val="150295610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998">
          <p15:clr>
            <a:srgbClr val="FBAE40"/>
          </p15:clr>
        </p15:guide>
        <p15:guide id="2" orient="horz" pos="477">
          <p15:clr>
            <a:srgbClr val="FBAE40"/>
          </p15:clr>
        </p15:guide>
        <p15:guide id="3" pos="492">
          <p15:clr>
            <a:srgbClr val="FBAE40"/>
          </p15:clr>
        </p15:guide>
        <p15:guide id="4" pos="5268">
          <p15:clr>
            <a:srgbClr val="FBAE40"/>
          </p15:clr>
        </p15:guide>
        <p15:guide id="5" pos="614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>
            <a:extLst>
              <a:ext uri="{FF2B5EF4-FFF2-40B4-BE49-F238E27FC236}">
                <a16:creationId xmlns:a16="http://schemas.microsoft.com/office/drawing/2014/main" id="{3D959309-6738-E940-A15F-6F35B543952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3" name="Titel 1">
            <a:extLst>
              <a:ext uri="{FF2B5EF4-FFF2-40B4-BE49-F238E27FC236}">
                <a16:creationId xmlns:a16="http://schemas.microsoft.com/office/drawing/2014/main" id="{7FDD4939-0221-0F49-B89D-C0DAC51BC2D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968" y="2102386"/>
            <a:ext cx="7886700" cy="853224"/>
          </a:xfrm>
          <a:prstGeom prst="rect">
            <a:avLst/>
          </a:prstGeom>
        </p:spPr>
        <p:txBody>
          <a:bodyPr/>
          <a:lstStyle>
            <a:lvl1pPr algn="l">
              <a:defRPr sz="400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de-DE" dirty="0"/>
              <a:t>TITEL DER PRÄSENTATION</a:t>
            </a:r>
          </a:p>
        </p:txBody>
      </p:sp>
      <p:sp>
        <p:nvSpPr>
          <p:cNvPr id="14" name="Textplatzhalter 2">
            <a:extLst>
              <a:ext uri="{FF2B5EF4-FFF2-40B4-BE49-F238E27FC236}">
                <a16:creationId xmlns:a16="http://schemas.microsoft.com/office/drawing/2014/main" id="{74D5D4EA-B7D1-F14B-A6DC-7D9A362753F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968" y="2959827"/>
            <a:ext cx="7886700" cy="699246"/>
          </a:xfrm>
        </p:spPr>
        <p:txBody>
          <a:bodyPr lIns="90000" tIns="46800" rIns="90000" bIns="46800"/>
          <a:lstStyle>
            <a:lvl1pPr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r>
              <a:rPr lang="de-DE" dirty="0"/>
              <a:t>Untertitel</a:t>
            </a:r>
          </a:p>
        </p:txBody>
      </p:sp>
      <p:sp>
        <p:nvSpPr>
          <p:cNvPr id="22" name="Textplatzhalter 3">
            <a:extLst>
              <a:ext uri="{FF2B5EF4-FFF2-40B4-BE49-F238E27FC236}">
                <a16:creationId xmlns:a16="http://schemas.microsoft.com/office/drawing/2014/main" id="{A6FBF42E-0604-CF49-ADC6-DA47014C55D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0968" y="3801837"/>
            <a:ext cx="4054475" cy="358775"/>
          </a:xfrm>
        </p:spPr>
        <p:txBody>
          <a:bodyPr lIns="90000" tIns="46800" rIns="90000" bIns="46800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 dirty="0"/>
              <a:t>Ort, Datum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1BE3E2CD-371A-2547-950C-718DC5799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52300" y="261515"/>
            <a:ext cx="1932369" cy="328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057435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88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afik 21">
            <a:extLst>
              <a:ext uri="{FF2B5EF4-FFF2-40B4-BE49-F238E27FC236}">
                <a16:creationId xmlns:a16="http://schemas.microsoft.com/office/drawing/2014/main" id="{AFF731CF-03D8-E74D-B16E-5E3D7275ADA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27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772713" y="935117"/>
            <a:ext cx="6990544" cy="21074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de-DE" dirty="0"/>
              <a:t>Agenda</a:t>
            </a:r>
            <a:endParaRPr lang="en-US" dirty="0"/>
          </a:p>
        </p:txBody>
      </p:sp>
      <p:pic>
        <p:nvPicPr>
          <p:cNvPr id="33" name="Grafik 32">
            <a:extLst>
              <a:ext uri="{FF2B5EF4-FFF2-40B4-BE49-F238E27FC236}">
                <a16:creationId xmlns:a16="http://schemas.microsoft.com/office/drawing/2014/main" id="{B69DEAE4-8681-0A44-822E-0D2727C031A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25" name="Textplatzhalter 7">
            <a:extLst>
              <a:ext uri="{FF2B5EF4-FFF2-40B4-BE49-F238E27FC236}">
                <a16:creationId xmlns:a16="http://schemas.microsoft.com/office/drawing/2014/main" id="{16701385-E691-574F-9888-41F0EA88A09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64613" y="148009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6" name="Textplatzhalter 8">
            <a:extLst>
              <a:ext uri="{FF2B5EF4-FFF2-40B4-BE49-F238E27FC236}">
                <a16:creationId xmlns:a16="http://schemas.microsoft.com/office/drawing/2014/main" id="{19034B21-CA6B-8D45-BAC3-96D92D9B79E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64613" y="196581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8" name="Textplatzhalter 9">
            <a:extLst>
              <a:ext uri="{FF2B5EF4-FFF2-40B4-BE49-F238E27FC236}">
                <a16:creationId xmlns:a16="http://schemas.microsoft.com/office/drawing/2014/main" id="{6935F9AC-28E3-E449-AC8E-FB6E5BF040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64613" y="245153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2" name="Textplatzhalter 10">
            <a:extLst>
              <a:ext uri="{FF2B5EF4-FFF2-40B4-BE49-F238E27FC236}">
                <a16:creationId xmlns:a16="http://schemas.microsoft.com/office/drawing/2014/main" id="{1587CCB6-3535-CA40-8AA6-18C2EBFADE86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64613" y="293725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Textplatzhalter 11">
            <a:extLst>
              <a:ext uri="{FF2B5EF4-FFF2-40B4-BE49-F238E27FC236}">
                <a16:creationId xmlns:a16="http://schemas.microsoft.com/office/drawing/2014/main" id="{1CDB7B36-417D-EE40-AEC6-C52BBFEBFD1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764613" y="342297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5" name="Textplatzhalter 12">
            <a:extLst>
              <a:ext uri="{FF2B5EF4-FFF2-40B4-BE49-F238E27FC236}">
                <a16:creationId xmlns:a16="http://schemas.microsoft.com/office/drawing/2014/main" id="{50F01532-AF64-894D-B626-7C61104789B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64613" y="3908699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59F0060-4C53-B74D-9A4C-F3B04FDA2B06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971550" y="147953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3" name="Textplatzhalter 8">
            <a:extLst>
              <a:ext uri="{FF2B5EF4-FFF2-40B4-BE49-F238E27FC236}">
                <a16:creationId xmlns:a16="http://schemas.microsoft.com/office/drawing/2014/main" id="{99C34924-55D6-CB45-8A93-909D6F615D69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971546" y="1965676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4" name="Textplatzhalter 8">
            <a:extLst>
              <a:ext uri="{FF2B5EF4-FFF2-40B4-BE49-F238E27FC236}">
                <a16:creationId xmlns:a16="http://schemas.microsoft.com/office/drawing/2014/main" id="{24195BE5-C130-B94E-8C66-553CD625AFC6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71545" y="2454913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5" name="Textplatzhalter 8">
            <a:extLst>
              <a:ext uri="{FF2B5EF4-FFF2-40B4-BE49-F238E27FC236}">
                <a16:creationId xmlns:a16="http://schemas.microsoft.com/office/drawing/2014/main" id="{7EB258D9-E9D4-FD48-A6BD-4C21377B7717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971548" y="2934854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6" name="Textplatzhalter 8">
            <a:extLst>
              <a:ext uri="{FF2B5EF4-FFF2-40B4-BE49-F238E27FC236}">
                <a16:creationId xmlns:a16="http://schemas.microsoft.com/office/drawing/2014/main" id="{52CAEAA3-3496-704C-A06E-EB3F0CAFEE8A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71545" y="3418070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7" name="Textplatzhalter 8">
            <a:extLst>
              <a:ext uri="{FF2B5EF4-FFF2-40B4-BE49-F238E27FC236}">
                <a16:creationId xmlns:a16="http://schemas.microsoft.com/office/drawing/2014/main" id="{79EFA433-F3C5-9446-814A-961C84E3B5E3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971546" y="390872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8" name="Slide Number Placeholder 5">
            <a:extLst>
              <a:ext uri="{FF2B5EF4-FFF2-40B4-BE49-F238E27FC236}">
                <a16:creationId xmlns:a16="http://schemas.microsoft.com/office/drawing/2014/main" id="{FFD60AD1-1EFD-614B-A711-B12C769974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hr-HR"/>
              <a:t>1</a:t>
            </a:r>
            <a:endParaRPr lang="hr-HR" dirty="0"/>
          </a:p>
        </p:txBody>
      </p:sp>
    </p:spTree>
    <p:extLst>
      <p:ext uri="{BB962C8B-B14F-4D97-AF65-F5344CB8AC3E}">
        <p14:creationId xmlns:p14="http://schemas.microsoft.com/office/powerpoint/2010/main" val="365310884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998">
          <p15:clr>
            <a:srgbClr val="FBAE40"/>
          </p15:clr>
        </p15:guide>
        <p15:guide id="2" orient="horz" pos="477">
          <p15:clr>
            <a:srgbClr val="FBAE40"/>
          </p15:clr>
        </p15:guide>
        <p15:guide id="3" pos="492">
          <p15:clr>
            <a:srgbClr val="FBAE40"/>
          </p15:clr>
        </p15:guide>
        <p15:guide id="4" pos="5268">
          <p15:clr>
            <a:srgbClr val="FBAE40"/>
          </p15:clr>
        </p15:guide>
        <p15:guide id="5" pos="614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>
            <a:extLst>
              <a:ext uri="{FF2B5EF4-FFF2-40B4-BE49-F238E27FC236}">
                <a16:creationId xmlns:a16="http://schemas.microsoft.com/office/drawing/2014/main" id="{3D959309-6738-E940-A15F-6F35B543952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3" name="Titel 1">
            <a:extLst>
              <a:ext uri="{FF2B5EF4-FFF2-40B4-BE49-F238E27FC236}">
                <a16:creationId xmlns:a16="http://schemas.microsoft.com/office/drawing/2014/main" id="{7FDD4939-0221-0F49-B89D-C0DAC51BC2D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968" y="2102386"/>
            <a:ext cx="7886700" cy="853224"/>
          </a:xfrm>
          <a:prstGeom prst="rect">
            <a:avLst/>
          </a:prstGeom>
        </p:spPr>
        <p:txBody>
          <a:bodyPr/>
          <a:lstStyle>
            <a:lvl1pPr algn="l">
              <a:defRPr sz="400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de-DE" dirty="0"/>
              <a:t>TITEL DER PRÄSENTATION</a:t>
            </a:r>
          </a:p>
        </p:txBody>
      </p:sp>
      <p:sp>
        <p:nvSpPr>
          <p:cNvPr id="14" name="Textplatzhalter 2">
            <a:extLst>
              <a:ext uri="{FF2B5EF4-FFF2-40B4-BE49-F238E27FC236}">
                <a16:creationId xmlns:a16="http://schemas.microsoft.com/office/drawing/2014/main" id="{74D5D4EA-B7D1-F14B-A6DC-7D9A362753F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968" y="2959827"/>
            <a:ext cx="7886700" cy="699246"/>
          </a:xfrm>
        </p:spPr>
        <p:txBody>
          <a:bodyPr lIns="90000" tIns="46800" rIns="90000" bIns="46800"/>
          <a:lstStyle>
            <a:lvl1pPr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r>
              <a:rPr lang="de-DE" dirty="0"/>
              <a:t>Untertitel</a:t>
            </a:r>
          </a:p>
        </p:txBody>
      </p:sp>
      <p:sp>
        <p:nvSpPr>
          <p:cNvPr id="22" name="Textplatzhalter 3">
            <a:extLst>
              <a:ext uri="{FF2B5EF4-FFF2-40B4-BE49-F238E27FC236}">
                <a16:creationId xmlns:a16="http://schemas.microsoft.com/office/drawing/2014/main" id="{A6FBF42E-0604-CF49-ADC6-DA47014C55D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0968" y="3801837"/>
            <a:ext cx="4054475" cy="358775"/>
          </a:xfrm>
        </p:spPr>
        <p:txBody>
          <a:bodyPr lIns="90000" tIns="46800" rIns="90000" bIns="46800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 dirty="0"/>
              <a:t>Ort, Datum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1BE3E2CD-371A-2547-950C-718DC5799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52300" y="261515"/>
            <a:ext cx="1932369" cy="328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801170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88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>
            <a:extLst>
              <a:ext uri="{FF2B5EF4-FFF2-40B4-BE49-F238E27FC236}">
                <a16:creationId xmlns:a16="http://schemas.microsoft.com/office/drawing/2014/main" id="{3D959309-6738-E940-A15F-6F35B543952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3" name="Titel 1">
            <a:extLst>
              <a:ext uri="{FF2B5EF4-FFF2-40B4-BE49-F238E27FC236}">
                <a16:creationId xmlns:a16="http://schemas.microsoft.com/office/drawing/2014/main" id="{7FDD4939-0221-0F49-B89D-C0DAC51BC2D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968" y="2102386"/>
            <a:ext cx="7886700" cy="853224"/>
          </a:xfrm>
          <a:prstGeom prst="rect">
            <a:avLst/>
          </a:prstGeom>
        </p:spPr>
        <p:txBody>
          <a:bodyPr/>
          <a:lstStyle>
            <a:lvl1pPr algn="l">
              <a:defRPr sz="400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de-DE" dirty="0"/>
              <a:t>TITEL DER PRÄSENTATION</a:t>
            </a:r>
          </a:p>
        </p:txBody>
      </p:sp>
      <p:sp>
        <p:nvSpPr>
          <p:cNvPr id="14" name="Textplatzhalter 2">
            <a:extLst>
              <a:ext uri="{FF2B5EF4-FFF2-40B4-BE49-F238E27FC236}">
                <a16:creationId xmlns:a16="http://schemas.microsoft.com/office/drawing/2014/main" id="{74D5D4EA-B7D1-F14B-A6DC-7D9A362753F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968" y="2959827"/>
            <a:ext cx="7886700" cy="699246"/>
          </a:xfrm>
        </p:spPr>
        <p:txBody>
          <a:bodyPr lIns="90000" tIns="46800" rIns="90000" bIns="46800"/>
          <a:lstStyle>
            <a:lvl1pPr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r>
              <a:rPr lang="de-DE" dirty="0"/>
              <a:t>Untertitel</a:t>
            </a:r>
          </a:p>
        </p:txBody>
      </p:sp>
      <p:sp>
        <p:nvSpPr>
          <p:cNvPr id="22" name="Textplatzhalter 3">
            <a:extLst>
              <a:ext uri="{FF2B5EF4-FFF2-40B4-BE49-F238E27FC236}">
                <a16:creationId xmlns:a16="http://schemas.microsoft.com/office/drawing/2014/main" id="{A6FBF42E-0604-CF49-ADC6-DA47014C55D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0968" y="3801837"/>
            <a:ext cx="4054475" cy="358775"/>
          </a:xfrm>
        </p:spPr>
        <p:txBody>
          <a:bodyPr lIns="90000" tIns="46800" rIns="90000" bIns="46800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 dirty="0"/>
              <a:t>Ort, Datum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1BE3E2CD-371A-2547-950C-718DC5799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52300" y="261515"/>
            <a:ext cx="1932369" cy="328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757176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88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>
            <a:extLst>
              <a:ext uri="{FF2B5EF4-FFF2-40B4-BE49-F238E27FC236}">
                <a16:creationId xmlns:a16="http://schemas.microsoft.com/office/drawing/2014/main" id="{3D959309-6738-E940-A15F-6F35B543952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3" name="Titel 1">
            <a:extLst>
              <a:ext uri="{FF2B5EF4-FFF2-40B4-BE49-F238E27FC236}">
                <a16:creationId xmlns:a16="http://schemas.microsoft.com/office/drawing/2014/main" id="{7FDD4939-0221-0F49-B89D-C0DAC51BC2D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968" y="2102386"/>
            <a:ext cx="7886700" cy="853224"/>
          </a:xfrm>
          <a:prstGeom prst="rect">
            <a:avLst/>
          </a:prstGeom>
        </p:spPr>
        <p:txBody>
          <a:bodyPr/>
          <a:lstStyle>
            <a:lvl1pPr algn="l">
              <a:defRPr sz="400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de-DE" dirty="0"/>
              <a:t>TITEL DER PRÄSENTATION</a:t>
            </a:r>
          </a:p>
        </p:txBody>
      </p:sp>
      <p:sp>
        <p:nvSpPr>
          <p:cNvPr id="14" name="Textplatzhalter 2">
            <a:extLst>
              <a:ext uri="{FF2B5EF4-FFF2-40B4-BE49-F238E27FC236}">
                <a16:creationId xmlns:a16="http://schemas.microsoft.com/office/drawing/2014/main" id="{74D5D4EA-B7D1-F14B-A6DC-7D9A362753F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968" y="2959827"/>
            <a:ext cx="7886700" cy="699246"/>
          </a:xfrm>
        </p:spPr>
        <p:txBody>
          <a:bodyPr lIns="90000" tIns="46800" rIns="90000" bIns="46800"/>
          <a:lstStyle>
            <a:lvl1pPr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r>
              <a:rPr lang="de-DE" dirty="0"/>
              <a:t>Untertitel</a:t>
            </a:r>
          </a:p>
        </p:txBody>
      </p:sp>
      <p:sp>
        <p:nvSpPr>
          <p:cNvPr id="22" name="Textplatzhalter 3">
            <a:extLst>
              <a:ext uri="{FF2B5EF4-FFF2-40B4-BE49-F238E27FC236}">
                <a16:creationId xmlns:a16="http://schemas.microsoft.com/office/drawing/2014/main" id="{A6FBF42E-0604-CF49-ADC6-DA47014C55D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0968" y="3801837"/>
            <a:ext cx="4054475" cy="358775"/>
          </a:xfrm>
        </p:spPr>
        <p:txBody>
          <a:bodyPr lIns="90000" tIns="46800" rIns="90000" bIns="46800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 dirty="0"/>
              <a:t>Ort, Datum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1BE3E2CD-371A-2547-950C-718DC5799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52300" y="261515"/>
            <a:ext cx="1932369" cy="328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924895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88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afik 21">
            <a:extLst>
              <a:ext uri="{FF2B5EF4-FFF2-40B4-BE49-F238E27FC236}">
                <a16:creationId xmlns:a16="http://schemas.microsoft.com/office/drawing/2014/main" id="{AFF731CF-03D8-E74D-B16E-5E3D7275ADA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27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772713" y="935117"/>
            <a:ext cx="6990544" cy="21074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de-DE" dirty="0"/>
              <a:t>Agenda</a:t>
            </a:r>
            <a:endParaRPr lang="en-US" dirty="0"/>
          </a:p>
        </p:txBody>
      </p:sp>
      <p:pic>
        <p:nvPicPr>
          <p:cNvPr id="33" name="Grafik 32">
            <a:extLst>
              <a:ext uri="{FF2B5EF4-FFF2-40B4-BE49-F238E27FC236}">
                <a16:creationId xmlns:a16="http://schemas.microsoft.com/office/drawing/2014/main" id="{B69DEAE4-8681-0A44-822E-0D2727C031A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25" name="Textplatzhalter 7">
            <a:extLst>
              <a:ext uri="{FF2B5EF4-FFF2-40B4-BE49-F238E27FC236}">
                <a16:creationId xmlns:a16="http://schemas.microsoft.com/office/drawing/2014/main" id="{16701385-E691-574F-9888-41F0EA88A09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64613" y="148009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6" name="Textplatzhalter 8">
            <a:extLst>
              <a:ext uri="{FF2B5EF4-FFF2-40B4-BE49-F238E27FC236}">
                <a16:creationId xmlns:a16="http://schemas.microsoft.com/office/drawing/2014/main" id="{19034B21-CA6B-8D45-BAC3-96D92D9B79E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64613" y="196581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8" name="Textplatzhalter 9">
            <a:extLst>
              <a:ext uri="{FF2B5EF4-FFF2-40B4-BE49-F238E27FC236}">
                <a16:creationId xmlns:a16="http://schemas.microsoft.com/office/drawing/2014/main" id="{6935F9AC-28E3-E449-AC8E-FB6E5BF040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64613" y="245153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2" name="Textplatzhalter 10">
            <a:extLst>
              <a:ext uri="{FF2B5EF4-FFF2-40B4-BE49-F238E27FC236}">
                <a16:creationId xmlns:a16="http://schemas.microsoft.com/office/drawing/2014/main" id="{1587CCB6-3535-CA40-8AA6-18C2EBFADE86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64613" y="293725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Textplatzhalter 11">
            <a:extLst>
              <a:ext uri="{FF2B5EF4-FFF2-40B4-BE49-F238E27FC236}">
                <a16:creationId xmlns:a16="http://schemas.microsoft.com/office/drawing/2014/main" id="{1CDB7B36-417D-EE40-AEC6-C52BBFEBFD1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764613" y="342297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5" name="Textplatzhalter 12">
            <a:extLst>
              <a:ext uri="{FF2B5EF4-FFF2-40B4-BE49-F238E27FC236}">
                <a16:creationId xmlns:a16="http://schemas.microsoft.com/office/drawing/2014/main" id="{50F01532-AF64-894D-B626-7C61104789B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64613" y="3908699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59F0060-4C53-B74D-9A4C-F3B04FDA2B06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971550" y="147953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3" name="Textplatzhalter 8">
            <a:extLst>
              <a:ext uri="{FF2B5EF4-FFF2-40B4-BE49-F238E27FC236}">
                <a16:creationId xmlns:a16="http://schemas.microsoft.com/office/drawing/2014/main" id="{99C34924-55D6-CB45-8A93-909D6F615D69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971546" y="1965676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4" name="Textplatzhalter 8">
            <a:extLst>
              <a:ext uri="{FF2B5EF4-FFF2-40B4-BE49-F238E27FC236}">
                <a16:creationId xmlns:a16="http://schemas.microsoft.com/office/drawing/2014/main" id="{24195BE5-C130-B94E-8C66-553CD625AFC6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71545" y="2454913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5" name="Textplatzhalter 8">
            <a:extLst>
              <a:ext uri="{FF2B5EF4-FFF2-40B4-BE49-F238E27FC236}">
                <a16:creationId xmlns:a16="http://schemas.microsoft.com/office/drawing/2014/main" id="{7EB258D9-E9D4-FD48-A6BD-4C21377B7717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971548" y="2934854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6" name="Textplatzhalter 8">
            <a:extLst>
              <a:ext uri="{FF2B5EF4-FFF2-40B4-BE49-F238E27FC236}">
                <a16:creationId xmlns:a16="http://schemas.microsoft.com/office/drawing/2014/main" id="{52CAEAA3-3496-704C-A06E-EB3F0CAFEE8A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71545" y="3418070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7" name="Textplatzhalter 8">
            <a:extLst>
              <a:ext uri="{FF2B5EF4-FFF2-40B4-BE49-F238E27FC236}">
                <a16:creationId xmlns:a16="http://schemas.microsoft.com/office/drawing/2014/main" id="{79EFA433-F3C5-9446-814A-961C84E3B5E3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971546" y="390872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8" name="Slide Number Placeholder 5">
            <a:extLst>
              <a:ext uri="{FF2B5EF4-FFF2-40B4-BE49-F238E27FC236}">
                <a16:creationId xmlns:a16="http://schemas.microsoft.com/office/drawing/2014/main" id="{FFD60AD1-1EFD-614B-A711-B12C769974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hr-HR"/>
              <a:t>1</a:t>
            </a:r>
            <a:endParaRPr lang="hr-HR" dirty="0"/>
          </a:p>
        </p:txBody>
      </p:sp>
    </p:spTree>
    <p:extLst>
      <p:ext uri="{BB962C8B-B14F-4D97-AF65-F5344CB8AC3E}">
        <p14:creationId xmlns:p14="http://schemas.microsoft.com/office/powerpoint/2010/main" val="222806245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998">
          <p15:clr>
            <a:srgbClr val="FBAE40"/>
          </p15:clr>
        </p15:guide>
        <p15:guide id="2" orient="horz" pos="477">
          <p15:clr>
            <a:srgbClr val="FBAE40"/>
          </p15:clr>
        </p15:guide>
        <p15:guide id="3" pos="492">
          <p15:clr>
            <a:srgbClr val="FBAE40"/>
          </p15:clr>
        </p15:guide>
        <p15:guide id="4" pos="5268">
          <p15:clr>
            <a:srgbClr val="FBAE40"/>
          </p15:clr>
        </p15:guide>
        <p15:guide id="5" pos="614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>
            <a:extLst>
              <a:ext uri="{FF2B5EF4-FFF2-40B4-BE49-F238E27FC236}">
                <a16:creationId xmlns:a16="http://schemas.microsoft.com/office/drawing/2014/main" id="{3D959309-6738-E940-A15F-6F35B543952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3" name="Titel 1">
            <a:extLst>
              <a:ext uri="{FF2B5EF4-FFF2-40B4-BE49-F238E27FC236}">
                <a16:creationId xmlns:a16="http://schemas.microsoft.com/office/drawing/2014/main" id="{7FDD4939-0221-0F49-B89D-C0DAC51BC2D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968" y="2102386"/>
            <a:ext cx="7886700" cy="853224"/>
          </a:xfrm>
          <a:prstGeom prst="rect">
            <a:avLst/>
          </a:prstGeom>
        </p:spPr>
        <p:txBody>
          <a:bodyPr/>
          <a:lstStyle>
            <a:lvl1pPr algn="l">
              <a:defRPr sz="400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de-DE" dirty="0"/>
              <a:t>TITEL DER PRÄSENTATION</a:t>
            </a:r>
          </a:p>
        </p:txBody>
      </p:sp>
      <p:sp>
        <p:nvSpPr>
          <p:cNvPr id="14" name="Textplatzhalter 2">
            <a:extLst>
              <a:ext uri="{FF2B5EF4-FFF2-40B4-BE49-F238E27FC236}">
                <a16:creationId xmlns:a16="http://schemas.microsoft.com/office/drawing/2014/main" id="{74D5D4EA-B7D1-F14B-A6DC-7D9A362753F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968" y="2959827"/>
            <a:ext cx="7886700" cy="699246"/>
          </a:xfrm>
        </p:spPr>
        <p:txBody>
          <a:bodyPr lIns="90000" tIns="46800" rIns="90000" bIns="46800"/>
          <a:lstStyle>
            <a:lvl1pPr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r>
              <a:rPr lang="de-DE" dirty="0"/>
              <a:t>Untertitel</a:t>
            </a:r>
          </a:p>
        </p:txBody>
      </p:sp>
      <p:sp>
        <p:nvSpPr>
          <p:cNvPr id="22" name="Textplatzhalter 3">
            <a:extLst>
              <a:ext uri="{FF2B5EF4-FFF2-40B4-BE49-F238E27FC236}">
                <a16:creationId xmlns:a16="http://schemas.microsoft.com/office/drawing/2014/main" id="{A6FBF42E-0604-CF49-ADC6-DA47014C55D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0968" y="3801837"/>
            <a:ext cx="4054475" cy="358775"/>
          </a:xfrm>
        </p:spPr>
        <p:txBody>
          <a:bodyPr lIns="90000" tIns="46800" rIns="90000" bIns="46800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 dirty="0"/>
              <a:t>Ort, Datum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1BE3E2CD-371A-2547-950C-718DC5799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52300" y="261515"/>
            <a:ext cx="1932369" cy="328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324048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88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afik 21">
            <a:extLst>
              <a:ext uri="{FF2B5EF4-FFF2-40B4-BE49-F238E27FC236}">
                <a16:creationId xmlns:a16="http://schemas.microsoft.com/office/drawing/2014/main" id="{AFF731CF-03D8-E74D-B16E-5E3D7275ADA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27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772713" y="935117"/>
            <a:ext cx="6990544" cy="21074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de-DE" dirty="0"/>
              <a:t>Agenda</a:t>
            </a:r>
            <a:endParaRPr lang="en-US" dirty="0"/>
          </a:p>
        </p:txBody>
      </p:sp>
      <p:pic>
        <p:nvPicPr>
          <p:cNvPr id="33" name="Grafik 32">
            <a:extLst>
              <a:ext uri="{FF2B5EF4-FFF2-40B4-BE49-F238E27FC236}">
                <a16:creationId xmlns:a16="http://schemas.microsoft.com/office/drawing/2014/main" id="{B69DEAE4-8681-0A44-822E-0D2727C031A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25" name="Textplatzhalter 7">
            <a:extLst>
              <a:ext uri="{FF2B5EF4-FFF2-40B4-BE49-F238E27FC236}">
                <a16:creationId xmlns:a16="http://schemas.microsoft.com/office/drawing/2014/main" id="{16701385-E691-574F-9888-41F0EA88A09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64613" y="148009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6" name="Textplatzhalter 8">
            <a:extLst>
              <a:ext uri="{FF2B5EF4-FFF2-40B4-BE49-F238E27FC236}">
                <a16:creationId xmlns:a16="http://schemas.microsoft.com/office/drawing/2014/main" id="{19034B21-CA6B-8D45-BAC3-96D92D9B79E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64613" y="196581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8" name="Textplatzhalter 9">
            <a:extLst>
              <a:ext uri="{FF2B5EF4-FFF2-40B4-BE49-F238E27FC236}">
                <a16:creationId xmlns:a16="http://schemas.microsoft.com/office/drawing/2014/main" id="{6935F9AC-28E3-E449-AC8E-FB6E5BF040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64613" y="245153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2" name="Textplatzhalter 10">
            <a:extLst>
              <a:ext uri="{FF2B5EF4-FFF2-40B4-BE49-F238E27FC236}">
                <a16:creationId xmlns:a16="http://schemas.microsoft.com/office/drawing/2014/main" id="{1587CCB6-3535-CA40-8AA6-18C2EBFADE86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64613" y="293725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Textplatzhalter 11">
            <a:extLst>
              <a:ext uri="{FF2B5EF4-FFF2-40B4-BE49-F238E27FC236}">
                <a16:creationId xmlns:a16="http://schemas.microsoft.com/office/drawing/2014/main" id="{1CDB7B36-417D-EE40-AEC6-C52BBFEBFD1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764613" y="342297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5" name="Textplatzhalter 12">
            <a:extLst>
              <a:ext uri="{FF2B5EF4-FFF2-40B4-BE49-F238E27FC236}">
                <a16:creationId xmlns:a16="http://schemas.microsoft.com/office/drawing/2014/main" id="{50F01532-AF64-894D-B626-7C61104789B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64613" y="3908699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59F0060-4C53-B74D-9A4C-F3B04FDA2B06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971550" y="147953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3" name="Textplatzhalter 8">
            <a:extLst>
              <a:ext uri="{FF2B5EF4-FFF2-40B4-BE49-F238E27FC236}">
                <a16:creationId xmlns:a16="http://schemas.microsoft.com/office/drawing/2014/main" id="{99C34924-55D6-CB45-8A93-909D6F615D69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971546" y="1965676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4" name="Textplatzhalter 8">
            <a:extLst>
              <a:ext uri="{FF2B5EF4-FFF2-40B4-BE49-F238E27FC236}">
                <a16:creationId xmlns:a16="http://schemas.microsoft.com/office/drawing/2014/main" id="{24195BE5-C130-B94E-8C66-553CD625AFC6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71545" y="2454913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5" name="Textplatzhalter 8">
            <a:extLst>
              <a:ext uri="{FF2B5EF4-FFF2-40B4-BE49-F238E27FC236}">
                <a16:creationId xmlns:a16="http://schemas.microsoft.com/office/drawing/2014/main" id="{7EB258D9-E9D4-FD48-A6BD-4C21377B7717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971548" y="2934854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6" name="Textplatzhalter 8">
            <a:extLst>
              <a:ext uri="{FF2B5EF4-FFF2-40B4-BE49-F238E27FC236}">
                <a16:creationId xmlns:a16="http://schemas.microsoft.com/office/drawing/2014/main" id="{52CAEAA3-3496-704C-A06E-EB3F0CAFEE8A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71545" y="3418070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7" name="Textplatzhalter 8">
            <a:extLst>
              <a:ext uri="{FF2B5EF4-FFF2-40B4-BE49-F238E27FC236}">
                <a16:creationId xmlns:a16="http://schemas.microsoft.com/office/drawing/2014/main" id="{79EFA433-F3C5-9446-814A-961C84E3B5E3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971546" y="390872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8" name="Slide Number Placeholder 5">
            <a:extLst>
              <a:ext uri="{FF2B5EF4-FFF2-40B4-BE49-F238E27FC236}">
                <a16:creationId xmlns:a16="http://schemas.microsoft.com/office/drawing/2014/main" id="{FFD60AD1-1EFD-614B-A711-B12C769974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hr-HR"/>
              <a:t>1</a:t>
            </a:r>
            <a:endParaRPr lang="hr-HR" dirty="0"/>
          </a:p>
        </p:txBody>
      </p:sp>
    </p:spTree>
    <p:extLst>
      <p:ext uri="{BB962C8B-B14F-4D97-AF65-F5344CB8AC3E}">
        <p14:creationId xmlns:p14="http://schemas.microsoft.com/office/powerpoint/2010/main" val="166997338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998">
          <p15:clr>
            <a:srgbClr val="FBAE40"/>
          </p15:clr>
        </p15:guide>
        <p15:guide id="2" orient="horz" pos="477">
          <p15:clr>
            <a:srgbClr val="FBAE40"/>
          </p15:clr>
        </p15:guide>
        <p15:guide id="3" pos="492">
          <p15:clr>
            <a:srgbClr val="FBAE40"/>
          </p15:clr>
        </p15:guide>
        <p15:guide id="4" pos="5268">
          <p15:clr>
            <a:srgbClr val="FBAE40"/>
          </p15:clr>
        </p15:guide>
        <p15:guide id="5" pos="614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>
            <a:extLst>
              <a:ext uri="{FF2B5EF4-FFF2-40B4-BE49-F238E27FC236}">
                <a16:creationId xmlns:a16="http://schemas.microsoft.com/office/drawing/2014/main" id="{3D959309-6738-E940-A15F-6F35B543952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3" name="Titel 1">
            <a:extLst>
              <a:ext uri="{FF2B5EF4-FFF2-40B4-BE49-F238E27FC236}">
                <a16:creationId xmlns:a16="http://schemas.microsoft.com/office/drawing/2014/main" id="{7FDD4939-0221-0F49-B89D-C0DAC51BC2D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968" y="2102386"/>
            <a:ext cx="7886700" cy="853224"/>
          </a:xfrm>
          <a:prstGeom prst="rect">
            <a:avLst/>
          </a:prstGeom>
        </p:spPr>
        <p:txBody>
          <a:bodyPr/>
          <a:lstStyle>
            <a:lvl1pPr algn="l">
              <a:defRPr sz="400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de-DE" dirty="0"/>
              <a:t>TITEL DER PRÄSENTATION</a:t>
            </a:r>
          </a:p>
        </p:txBody>
      </p:sp>
      <p:sp>
        <p:nvSpPr>
          <p:cNvPr id="14" name="Textplatzhalter 2">
            <a:extLst>
              <a:ext uri="{FF2B5EF4-FFF2-40B4-BE49-F238E27FC236}">
                <a16:creationId xmlns:a16="http://schemas.microsoft.com/office/drawing/2014/main" id="{74D5D4EA-B7D1-F14B-A6DC-7D9A362753F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968" y="2959827"/>
            <a:ext cx="7886700" cy="699246"/>
          </a:xfrm>
        </p:spPr>
        <p:txBody>
          <a:bodyPr lIns="90000" tIns="46800" rIns="90000" bIns="46800"/>
          <a:lstStyle>
            <a:lvl1pPr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r>
              <a:rPr lang="de-DE" dirty="0"/>
              <a:t>Untertitel</a:t>
            </a:r>
          </a:p>
        </p:txBody>
      </p:sp>
      <p:sp>
        <p:nvSpPr>
          <p:cNvPr id="22" name="Textplatzhalter 3">
            <a:extLst>
              <a:ext uri="{FF2B5EF4-FFF2-40B4-BE49-F238E27FC236}">
                <a16:creationId xmlns:a16="http://schemas.microsoft.com/office/drawing/2014/main" id="{A6FBF42E-0604-CF49-ADC6-DA47014C55D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30968" y="3801837"/>
            <a:ext cx="4054475" cy="358775"/>
          </a:xfrm>
        </p:spPr>
        <p:txBody>
          <a:bodyPr lIns="90000" tIns="46800" rIns="90000" bIns="46800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de-DE" dirty="0"/>
              <a:t>Ort, Datum</a:t>
            </a:r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1BE3E2CD-371A-2547-950C-718DC5799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52300" y="261515"/>
            <a:ext cx="1932369" cy="328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097763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88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afik 21">
            <a:extLst>
              <a:ext uri="{FF2B5EF4-FFF2-40B4-BE49-F238E27FC236}">
                <a16:creationId xmlns:a16="http://schemas.microsoft.com/office/drawing/2014/main" id="{AFF731CF-03D8-E74D-B16E-5E3D7275ADA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27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772713" y="935117"/>
            <a:ext cx="6990544" cy="21074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de-DE" dirty="0"/>
              <a:t>Agenda</a:t>
            </a:r>
            <a:endParaRPr lang="en-US" dirty="0"/>
          </a:p>
        </p:txBody>
      </p:sp>
      <p:pic>
        <p:nvPicPr>
          <p:cNvPr id="33" name="Grafik 32">
            <a:extLst>
              <a:ext uri="{FF2B5EF4-FFF2-40B4-BE49-F238E27FC236}">
                <a16:creationId xmlns:a16="http://schemas.microsoft.com/office/drawing/2014/main" id="{B69DEAE4-8681-0A44-822E-0D2727C031A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25" name="Textplatzhalter 7">
            <a:extLst>
              <a:ext uri="{FF2B5EF4-FFF2-40B4-BE49-F238E27FC236}">
                <a16:creationId xmlns:a16="http://schemas.microsoft.com/office/drawing/2014/main" id="{16701385-E691-574F-9888-41F0EA88A09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64613" y="148009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6" name="Textplatzhalter 8">
            <a:extLst>
              <a:ext uri="{FF2B5EF4-FFF2-40B4-BE49-F238E27FC236}">
                <a16:creationId xmlns:a16="http://schemas.microsoft.com/office/drawing/2014/main" id="{19034B21-CA6B-8D45-BAC3-96D92D9B79E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64613" y="196581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8" name="Textplatzhalter 9">
            <a:extLst>
              <a:ext uri="{FF2B5EF4-FFF2-40B4-BE49-F238E27FC236}">
                <a16:creationId xmlns:a16="http://schemas.microsoft.com/office/drawing/2014/main" id="{6935F9AC-28E3-E449-AC8E-FB6E5BF040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64613" y="245153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2" name="Textplatzhalter 10">
            <a:extLst>
              <a:ext uri="{FF2B5EF4-FFF2-40B4-BE49-F238E27FC236}">
                <a16:creationId xmlns:a16="http://schemas.microsoft.com/office/drawing/2014/main" id="{1587CCB6-3535-CA40-8AA6-18C2EBFADE86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64613" y="293725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Textplatzhalter 11">
            <a:extLst>
              <a:ext uri="{FF2B5EF4-FFF2-40B4-BE49-F238E27FC236}">
                <a16:creationId xmlns:a16="http://schemas.microsoft.com/office/drawing/2014/main" id="{1CDB7B36-417D-EE40-AEC6-C52BBFEBFD1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764613" y="342297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5" name="Textplatzhalter 12">
            <a:extLst>
              <a:ext uri="{FF2B5EF4-FFF2-40B4-BE49-F238E27FC236}">
                <a16:creationId xmlns:a16="http://schemas.microsoft.com/office/drawing/2014/main" id="{50F01532-AF64-894D-B626-7C61104789B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64613" y="3908699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59F0060-4C53-B74D-9A4C-F3B04FDA2B06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971550" y="147953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3" name="Textplatzhalter 8">
            <a:extLst>
              <a:ext uri="{FF2B5EF4-FFF2-40B4-BE49-F238E27FC236}">
                <a16:creationId xmlns:a16="http://schemas.microsoft.com/office/drawing/2014/main" id="{99C34924-55D6-CB45-8A93-909D6F615D69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971546" y="1965676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4" name="Textplatzhalter 8">
            <a:extLst>
              <a:ext uri="{FF2B5EF4-FFF2-40B4-BE49-F238E27FC236}">
                <a16:creationId xmlns:a16="http://schemas.microsoft.com/office/drawing/2014/main" id="{24195BE5-C130-B94E-8C66-553CD625AFC6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71545" y="2454913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5" name="Textplatzhalter 8">
            <a:extLst>
              <a:ext uri="{FF2B5EF4-FFF2-40B4-BE49-F238E27FC236}">
                <a16:creationId xmlns:a16="http://schemas.microsoft.com/office/drawing/2014/main" id="{7EB258D9-E9D4-FD48-A6BD-4C21377B7717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971548" y="2934854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6" name="Textplatzhalter 8">
            <a:extLst>
              <a:ext uri="{FF2B5EF4-FFF2-40B4-BE49-F238E27FC236}">
                <a16:creationId xmlns:a16="http://schemas.microsoft.com/office/drawing/2014/main" id="{52CAEAA3-3496-704C-A06E-EB3F0CAFEE8A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71545" y="3418070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7" name="Textplatzhalter 8">
            <a:extLst>
              <a:ext uri="{FF2B5EF4-FFF2-40B4-BE49-F238E27FC236}">
                <a16:creationId xmlns:a16="http://schemas.microsoft.com/office/drawing/2014/main" id="{79EFA433-F3C5-9446-814A-961C84E3B5E3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971546" y="390872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8" name="Slide Number Placeholder 5">
            <a:extLst>
              <a:ext uri="{FF2B5EF4-FFF2-40B4-BE49-F238E27FC236}">
                <a16:creationId xmlns:a16="http://schemas.microsoft.com/office/drawing/2014/main" id="{FFD60AD1-1EFD-614B-A711-B12C769974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hr-HR"/>
              <a:t>1</a:t>
            </a:r>
            <a:endParaRPr lang="hr-HR" dirty="0"/>
          </a:p>
        </p:txBody>
      </p:sp>
    </p:spTree>
    <p:extLst>
      <p:ext uri="{BB962C8B-B14F-4D97-AF65-F5344CB8AC3E}">
        <p14:creationId xmlns:p14="http://schemas.microsoft.com/office/powerpoint/2010/main" val="160607306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998">
          <p15:clr>
            <a:srgbClr val="FBAE40"/>
          </p15:clr>
        </p15:guide>
        <p15:guide id="2" orient="horz" pos="477">
          <p15:clr>
            <a:srgbClr val="FBAE40"/>
          </p15:clr>
        </p15:guide>
        <p15:guide id="3" pos="492">
          <p15:clr>
            <a:srgbClr val="FBAE40"/>
          </p15:clr>
        </p15:guide>
        <p15:guide id="4" pos="5268">
          <p15:clr>
            <a:srgbClr val="FBAE40"/>
          </p15:clr>
        </p15:guide>
        <p15:guide id="5" pos="614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afik 21">
            <a:extLst>
              <a:ext uri="{FF2B5EF4-FFF2-40B4-BE49-F238E27FC236}">
                <a16:creationId xmlns:a16="http://schemas.microsoft.com/office/drawing/2014/main" id="{AFF731CF-03D8-E74D-B16E-5E3D7275ADA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27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772713" y="935117"/>
            <a:ext cx="6990544" cy="21074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de-DE" dirty="0"/>
              <a:t>Agenda</a:t>
            </a:r>
            <a:endParaRPr lang="en-US" dirty="0"/>
          </a:p>
        </p:txBody>
      </p:sp>
      <p:pic>
        <p:nvPicPr>
          <p:cNvPr id="33" name="Grafik 32">
            <a:extLst>
              <a:ext uri="{FF2B5EF4-FFF2-40B4-BE49-F238E27FC236}">
                <a16:creationId xmlns:a16="http://schemas.microsoft.com/office/drawing/2014/main" id="{B69DEAE4-8681-0A44-822E-0D2727C031A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25" name="Textplatzhalter 7">
            <a:extLst>
              <a:ext uri="{FF2B5EF4-FFF2-40B4-BE49-F238E27FC236}">
                <a16:creationId xmlns:a16="http://schemas.microsoft.com/office/drawing/2014/main" id="{16701385-E691-574F-9888-41F0EA88A09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64613" y="148009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6" name="Textplatzhalter 8">
            <a:extLst>
              <a:ext uri="{FF2B5EF4-FFF2-40B4-BE49-F238E27FC236}">
                <a16:creationId xmlns:a16="http://schemas.microsoft.com/office/drawing/2014/main" id="{19034B21-CA6B-8D45-BAC3-96D92D9B79E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64613" y="196581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8" name="Textplatzhalter 9">
            <a:extLst>
              <a:ext uri="{FF2B5EF4-FFF2-40B4-BE49-F238E27FC236}">
                <a16:creationId xmlns:a16="http://schemas.microsoft.com/office/drawing/2014/main" id="{6935F9AC-28E3-E449-AC8E-FB6E5BF040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64613" y="245153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2" name="Textplatzhalter 10">
            <a:extLst>
              <a:ext uri="{FF2B5EF4-FFF2-40B4-BE49-F238E27FC236}">
                <a16:creationId xmlns:a16="http://schemas.microsoft.com/office/drawing/2014/main" id="{1587CCB6-3535-CA40-8AA6-18C2EBFADE86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764613" y="293725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4" name="Textplatzhalter 11">
            <a:extLst>
              <a:ext uri="{FF2B5EF4-FFF2-40B4-BE49-F238E27FC236}">
                <a16:creationId xmlns:a16="http://schemas.microsoft.com/office/drawing/2014/main" id="{1CDB7B36-417D-EE40-AEC6-C52BBFEBFD10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764613" y="3422978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35" name="Textplatzhalter 12">
            <a:extLst>
              <a:ext uri="{FF2B5EF4-FFF2-40B4-BE49-F238E27FC236}">
                <a16:creationId xmlns:a16="http://schemas.microsoft.com/office/drawing/2014/main" id="{50F01532-AF64-894D-B626-7C61104789B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764613" y="3908699"/>
            <a:ext cx="16200" cy="41321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/>
          <a:lstStyle>
            <a:lvl1pPr>
              <a:defRPr>
                <a:noFill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59F0060-4C53-B74D-9A4C-F3B04FDA2B06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971550" y="147953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3" name="Textplatzhalter 8">
            <a:extLst>
              <a:ext uri="{FF2B5EF4-FFF2-40B4-BE49-F238E27FC236}">
                <a16:creationId xmlns:a16="http://schemas.microsoft.com/office/drawing/2014/main" id="{99C34924-55D6-CB45-8A93-909D6F615D69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971546" y="1965676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4" name="Textplatzhalter 8">
            <a:extLst>
              <a:ext uri="{FF2B5EF4-FFF2-40B4-BE49-F238E27FC236}">
                <a16:creationId xmlns:a16="http://schemas.microsoft.com/office/drawing/2014/main" id="{24195BE5-C130-B94E-8C66-553CD625AFC6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971545" y="2454913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5" name="Textplatzhalter 8">
            <a:extLst>
              <a:ext uri="{FF2B5EF4-FFF2-40B4-BE49-F238E27FC236}">
                <a16:creationId xmlns:a16="http://schemas.microsoft.com/office/drawing/2014/main" id="{7EB258D9-E9D4-FD48-A6BD-4C21377B7717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971548" y="2934854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6" name="Textplatzhalter 8">
            <a:extLst>
              <a:ext uri="{FF2B5EF4-FFF2-40B4-BE49-F238E27FC236}">
                <a16:creationId xmlns:a16="http://schemas.microsoft.com/office/drawing/2014/main" id="{52CAEAA3-3496-704C-A06E-EB3F0CAFEE8A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71545" y="3418070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7" name="Textplatzhalter 8">
            <a:extLst>
              <a:ext uri="{FF2B5EF4-FFF2-40B4-BE49-F238E27FC236}">
                <a16:creationId xmlns:a16="http://schemas.microsoft.com/office/drawing/2014/main" id="{79EFA433-F3C5-9446-814A-961C84E3B5E3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971546" y="3908728"/>
            <a:ext cx="6981825" cy="414338"/>
          </a:xfrm>
        </p:spPr>
        <p:txBody>
          <a:bodyPr anchor="ctr"/>
          <a:lstStyle>
            <a:lvl1pPr>
              <a:defRPr sz="16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8" name="Slide Number Placeholder 5">
            <a:extLst>
              <a:ext uri="{FF2B5EF4-FFF2-40B4-BE49-F238E27FC236}">
                <a16:creationId xmlns:a16="http://schemas.microsoft.com/office/drawing/2014/main" id="{FFD60AD1-1EFD-614B-A711-B12C769974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hr-HR"/>
              <a:t>1</a:t>
            </a:r>
            <a:endParaRPr lang="hr-HR" dirty="0"/>
          </a:p>
        </p:txBody>
      </p:sp>
    </p:spTree>
    <p:extLst>
      <p:ext uri="{BB962C8B-B14F-4D97-AF65-F5344CB8AC3E}">
        <p14:creationId xmlns:p14="http://schemas.microsoft.com/office/powerpoint/2010/main" val="84077970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998" userDrawn="1">
          <p15:clr>
            <a:srgbClr val="FBAE40"/>
          </p15:clr>
        </p15:guide>
        <p15:guide id="2" orient="horz" pos="477" userDrawn="1">
          <p15:clr>
            <a:srgbClr val="FBAE40"/>
          </p15:clr>
        </p15:guide>
        <p15:guide id="3" pos="492" userDrawn="1">
          <p15:clr>
            <a:srgbClr val="FBAE40"/>
          </p15:clr>
        </p15:guide>
        <p15:guide id="4" pos="5268" userDrawn="1">
          <p15:clr>
            <a:srgbClr val="FBAE40"/>
          </p15:clr>
        </p15:guide>
        <p15:guide id="5" pos="614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ly text / table / picture /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>
            <a:extLst>
              <a:ext uri="{FF2B5EF4-FFF2-40B4-BE49-F238E27FC236}">
                <a16:creationId xmlns:a16="http://schemas.microsoft.com/office/drawing/2014/main" id="{8ACFD7CD-1540-C741-AA4E-E4F3345BCEB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352DFF4A-FCB0-6C43-A6E1-E641F7F5154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92113" y="1440180"/>
            <a:ext cx="8393112" cy="2827338"/>
          </a:xfrm>
        </p:spPr>
        <p:txBody>
          <a:bodyPr wrap="square">
            <a:normAutofit/>
          </a:bodyPr>
          <a:lstStyle/>
          <a:p>
            <a:pPr lvl="0"/>
            <a:r>
              <a:rPr lang="de-DE"/>
              <a:t>Textmasterformat bearbeiten</a:t>
            </a:r>
          </a:p>
        </p:txBody>
      </p:sp>
      <p:sp>
        <p:nvSpPr>
          <p:cNvPr id="9" name="Title Placeholder 1"/>
          <p:cNvSpPr>
            <a:spLocks noGrp="1"/>
          </p:cNvSpPr>
          <p:nvPr>
            <p:ph type="title"/>
          </p:nvPr>
        </p:nvSpPr>
        <p:spPr>
          <a:xfrm>
            <a:off x="392192" y="935117"/>
            <a:ext cx="8392477" cy="21074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Franklin Gothic Medium" panose="020B0603020102020204" pitchFamily="34" charset="0"/>
                <a:cs typeface="Franklin Gothic Medium" panose="020B0603020102020204" pitchFamily="34" charset="0"/>
              </a:defRPr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hr-HR"/>
              <a:t>1</a:t>
            </a:r>
            <a:endParaRPr lang="hr-HR" dirty="0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7AFE926-78FF-DC47-9A9A-06BA35CDB7CD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92192" y="405075"/>
            <a:ext cx="5522912" cy="177800"/>
          </a:xfrm>
        </p:spPr>
        <p:txBody>
          <a:bodyPr/>
          <a:lstStyle>
            <a:lvl1pPr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Kopfzeile</a:t>
            </a:r>
          </a:p>
        </p:txBody>
      </p:sp>
      <p:pic>
        <p:nvPicPr>
          <p:cNvPr id="13" name="Grafik 12">
            <a:extLst>
              <a:ext uri="{FF2B5EF4-FFF2-40B4-BE49-F238E27FC236}">
                <a16:creationId xmlns:a16="http://schemas.microsoft.com/office/drawing/2014/main" id="{D459FBE2-0013-C84A-83BD-EA867B28FF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942723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>
            <a:extLst>
              <a:ext uri="{FF2B5EF4-FFF2-40B4-BE49-F238E27FC236}">
                <a16:creationId xmlns:a16="http://schemas.microsoft.com/office/drawing/2014/main" id="{C33C5D8E-9F3C-C149-9117-DA9E59469A2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1" name="Text Placeholder 10"/>
          <p:cNvSpPr>
            <a:spLocks noGrp="1"/>
          </p:cNvSpPr>
          <p:nvPr>
            <p:ph type="body" sz="quarter" idx="15"/>
          </p:nvPr>
        </p:nvSpPr>
        <p:spPr>
          <a:xfrm>
            <a:off x="392192" y="1437323"/>
            <a:ext cx="8392478" cy="2822257"/>
          </a:xfrm>
        </p:spPr>
        <p:txBody>
          <a:bodyPr vert="horz" wrap="square" lIns="0" tIns="0" rIns="0" bIns="0" rtlCol="0">
            <a:noAutofit/>
          </a:bodyPr>
          <a:lstStyle>
            <a:lvl1pPr marL="257175" indent="-257175">
              <a:buFont typeface="Arial" panose="020B0604020202020204" pitchFamily="34" charset="0"/>
              <a:buChar char="•"/>
              <a:defRPr lang="en-US" sz="1600" dirty="0" smtClean="0">
                <a:latin typeface="+mn-lt"/>
              </a:defRPr>
            </a:lvl1pPr>
            <a:lvl2pPr marL="512921" indent="-257175">
              <a:buFont typeface="Franklin Gothic Book" panose="020B0503020102020204" pitchFamily="34" charset="0"/>
              <a:buChar char="&gt;"/>
              <a:defRPr lang="en-US" dirty="0" smtClean="0"/>
            </a:lvl2pPr>
            <a:lvl3pPr marL="721519" indent="-205740">
              <a:buFont typeface="Franklin Gothic Book" panose="020B0503020102020204" pitchFamily="34" charset="0"/>
              <a:buChar char="&gt;"/>
              <a:defRPr lang="en-US" dirty="0" smtClean="0"/>
            </a:lvl3pPr>
            <a:lvl4pPr marL="944404" indent="-205740">
              <a:buFont typeface="Franklin Gothic Book" panose="020B0503020102020204" pitchFamily="34" charset="0"/>
              <a:buChar char="&gt;"/>
              <a:defRPr lang="en-US" dirty="0" smtClean="0"/>
            </a:lvl4pPr>
            <a:lvl5pPr marL="1140143" indent="-205740">
              <a:buFont typeface="Franklin Gothic Book" panose="020B0503020102020204" pitchFamily="34" charset="0"/>
              <a:buChar char="&gt;"/>
              <a:defRPr lang="hr-HR" dirty="0"/>
            </a:lvl5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</p:txBody>
      </p:sp>
      <p:sp>
        <p:nvSpPr>
          <p:cNvPr id="8" name="Title Placeholder 1"/>
          <p:cNvSpPr>
            <a:spLocks noGrp="1"/>
          </p:cNvSpPr>
          <p:nvPr>
            <p:ph type="title"/>
          </p:nvPr>
        </p:nvSpPr>
        <p:spPr>
          <a:xfrm>
            <a:off x="392192" y="935117"/>
            <a:ext cx="8392477" cy="21074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Franklin Gothic Medium" panose="020B0603020102020204" pitchFamily="34" charset="0"/>
                <a:cs typeface="Franklin Gothic Medium" panose="020B0603020102020204" pitchFamily="34" charset="0"/>
              </a:defRPr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fld id="{EC140DD6-A812-461A-8FA5-CDCBF95C7314}" type="slidenum">
              <a:rPr lang="hr-HR" smtClean="0"/>
              <a:pPr/>
              <a:t>‹Nr.›</a:t>
            </a:fld>
            <a:endParaRPr lang="hr-HR" dirty="0"/>
          </a:p>
        </p:txBody>
      </p:sp>
      <p:pic>
        <p:nvPicPr>
          <p:cNvPr id="13" name="Grafik 12">
            <a:extLst>
              <a:ext uri="{FF2B5EF4-FFF2-40B4-BE49-F238E27FC236}">
                <a16:creationId xmlns:a16="http://schemas.microsoft.com/office/drawing/2014/main" id="{A361E5FD-5F98-B54C-9C21-BC2A95D7793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6" name="Inhaltsplatzhalter 2">
            <a:extLst>
              <a:ext uri="{FF2B5EF4-FFF2-40B4-BE49-F238E27FC236}">
                <a16:creationId xmlns:a16="http://schemas.microsoft.com/office/drawing/2014/main" id="{5FBB30F4-B2F8-1847-9945-8D1A4BADD629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92192" y="405075"/>
            <a:ext cx="5522912" cy="177800"/>
          </a:xfrm>
        </p:spPr>
        <p:txBody>
          <a:bodyPr/>
          <a:lstStyle>
            <a:lvl1pPr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Kopfzeile</a:t>
            </a:r>
          </a:p>
        </p:txBody>
      </p:sp>
    </p:spTree>
    <p:extLst>
      <p:ext uri="{BB962C8B-B14F-4D97-AF65-F5344CB8AC3E}">
        <p14:creationId xmlns:p14="http://schemas.microsoft.com/office/powerpoint/2010/main" val="20542528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 11">
            <a:extLst>
              <a:ext uri="{FF2B5EF4-FFF2-40B4-BE49-F238E27FC236}">
                <a16:creationId xmlns:a16="http://schemas.microsoft.com/office/drawing/2014/main" id="{9E8DEDA5-2629-3C49-8CD3-42A59C32E4D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7" name="Text Placeholder 16"/>
          <p:cNvSpPr>
            <a:spLocks noGrp="1"/>
          </p:cNvSpPr>
          <p:nvPr>
            <p:ph type="body" sz="quarter" idx="18"/>
          </p:nvPr>
        </p:nvSpPr>
        <p:spPr>
          <a:xfrm>
            <a:off x="392193" y="1437323"/>
            <a:ext cx="3920490" cy="1975906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20000"/>
              </a:lnSpc>
              <a:spcAft>
                <a:spcPts val="0"/>
              </a:spcAft>
              <a:defRPr lang="hr-HR" sz="1600" dirty="0">
                <a:solidFill>
                  <a:schemeClr val="tx2"/>
                </a:solidFill>
              </a:defRPr>
            </a:lvl1pPr>
          </a:lstStyle>
          <a:p>
            <a:pPr lvl="0">
              <a:lnSpc>
                <a:spcPct val="100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18" name="Text Placeholder 16"/>
          <p:cNvSpPr>
            <a:spLocks noGrp="1"/>
          </p:cNvSpPr>
          <p:nvPr>
            <p:ph type="body" sz="quarter" idx="19"/>
          </p:nvPr>
        </p:nvSpPr>
        <p:spPr>
          <a:xfrm>
            <a:off x="4831319" y="1437323"/>
            <a:ext cx="3953351" cy="1975906"/>
          </a:xfrm>
        </p:spPr>
        <p:txBody>
          <a:bodyPr vert="horz" wrap="square" lIns="0" tIns="0" rIns="0" bIns="0" rtlCol="0">
            <a:noAutofit/>
          </a:bodyPr>
          <a:lstStyle>
            <a:lvl1pPr>
              <a:lnSpc>
                <a:spcPct val="120000"/>
              </a:lnSpc>
              <a:spcAft>
                <a:spcPts val="0"/>
              </a:spcAft>
              <a:defRPr lang="hr-HR" sz="1600" dirty="0">
                <a:solidFill>
                  <a:schemeClr val="tx2"/>
                </a:solidFill>
              </a:defRPr>
            </a:lvl1pPr>
          </a:lstStyle>
          <a:p>
            <a:pPr lvl="0">
              <a:lnSpc>
                <a:spcPct val="100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10" name="Text Placeholder 23"/>
          <p:cNvSpPr>
            <a:spLocks noGrp="1"/>
          </p:cNvSpPr>
          <p:nvPr>
            <p:ph type="body" sz="quarter" idx="20"/>
          </p:nvPr>
        </p:nvSpPr>
        <p:spPr>
          <a:xfrm>
            <a:off x="4831318" y="3573354"/>
            <a:ext cx="3953351" cy="800526"/>
          </a:xfrm>
        </p:spPr>
        <p:txBody>
          <a:bodyPr vert="horz" wrap="square" lIns="0" tIns="0" rIns="0" bIns="0" rtlCol="0">
            <a:noAutofit/>
          </a:bodyPr>
          <a:lstStyle>
            <a:lvl1pPr marL="0" indent="0">
              <a:lnSpc>
                <a:spcPct val="120000"/>
              </a:lnSpc>
              <a:spcAft>
                <a:spcPts val="0"/>
              </a:spcAft>
              <a:buNone/>
              <a:defRPr lang="en-US" sz="900" dirty="0" smtClean="0">
                <a:solidFill>
                  <a:schemeClr val="accent1"/>
                </a:solidFill>
              </a:defRPr>
            </a:lvl1pPr>
            <a:lvl2pPr marL="85732" indent="0">
              <a:buNone/>
              <a:defRPr lang="en-US" sz="1350" dirty="0" smtClean="0"/>
            </a:lvl2pPr>
            <a:lvl3pPr marL="480074" indent="0">
              <a:buNone/>
              <a:defRPr lang="en-US" sz="1350" dirty="0" smtClean="0"/>
            </a:lvl3pPr>
            <a:lvl4pPr marL="822981" indent="0">
              <a:buNone/>
              <a:defRPr lang="en-US" dirty="0" smtClean="0"/>
            </a:lvl4pPr>
            <a:lvl5pPr marL="1165887" indent="0">
              <a:buNone/>
              <a:defRPr lang="hr-HR" dirty="0"/>
            </a:lvl5pPr>
          </a:lstStyle>
          <a:p>
            <a:pPr marL="0" lvl="0">
              <a:lnSpc>
                <a:spcPct val="100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11" name="Text Placeholder 23"/>
          <p:cNvSpPr>
            <a:spLocks noGrp="1"/>
          </p:cNvSpPr>
          <p:nvPr>
            <p:ph type="body" sz="quarter" idx="21"/>
          </p:nvPr>
        </p:nvSpPr>
        <p:spPr>
          <a:xfrm>
            <a:off x="392192" y="3573353"/>
            <a:ext cx="3920490" cy="796893"/>
          </a:xfrm>
        </p:spPr>
        <p:txBody>
          <a:bodyPr vert="horz" wrap="square" lIns="0" tIns="0" rIns="0" bIns="0" rtlCol="0">
            <a:noAutofit/>
          </a:bodyPr>
          <a:lstStyle>
            <a:lvl1pPr marL="0" indent="0">
              <a:lnSpc>
                <a:spcPct val="120000"/>
              </a:lnSpc>
              <a:spcAft>
                <a:spcPts val="0"/>
              </a:spcAft>
              <a:buNone/>
              <a:defRPr lang="en-US" sz="900" dirty="0" smtClean="0">
                <a:solidFill>
                  <a:schemeClr val="accent1"/>
                </a:solidFill>
              </a:defRPr>
            </a:lvl1pPr>
            <a:lvl2pPr marL="85732" indent="0">
              <a:buNone/>
              <a:defRPr lang="en-US" sz="1350" dirty="0" smtClean="0"/>
            </a:lvl2pPr>
            <a:lvl3pPr marL="480074" indent="0">
              <a:buNone/>
              <a:defRPr lang="en-US" sz="1350" dirty="0" smtClean="0"/>
            </a:lvl3pPr>
            <a:lvl4pPr marL="822981" indent="0">
              <a:buNone/>
              <a:defRPr lang="en-US" dirty="0" smtClean="0"/>
            </a:lvl4pPr>
            <a:lvl5pPr marL="1165887" indent="0">
              <a:buNone/>
              <a:defRPr lang="hr-HR" dirty="0"/>
            </a:lvl5pPr>
          </a:lstStyle>
          <a:p>
            <a:pPr marL="0" lvl="0">
              <a:lnSpc>
                <a:spcPct val="100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15" name="Title Placeholder 1"/>
          <p:cNvSpPr>
            <a:spLocks noGrp="1"/>
          </p:cNvSpPr>
          <p:nvPr>
            <p:ph type="title"/>
          </p:nvPr>
        </p:nvSpPr>
        <p:spPr>
          <a:xfrm>
            <a:off x="392192" y="935117"/>
            <a:ext cx="8392477" cy="21074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fld id="{EC140DD6-A812-461A-8FA5-CDCBF95C7314}" type="slidenum">
              <a:rPr lang="hr-HR" smtClean="0"/>
              <a:pPr/>
              <a:t>‹Nr.›</a:t>
            </a:fld>
            <a:endParaRPr lang="hr-HR" dirty="0"/>
          </a:p>
        </p:txBody>
      </p:sp>
      <p:pic>
        <p:nvPicPr>
          <p:cNvPr id="20" name="Grafik 19">
            <a:extLst>
              <a:ext uri="{FF2B5EF4-FFF2-40B4-BE49-F238E27FC236}">
                <a16:creationId xmlns:a16="http://schemas.microsoft.com/office/drawing/2014/main" id="{0162D65D-F4D7-A243-9FE1-87A0B15F02D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9" name="Inhaltsplatzhalter 2">
            <a:extLst>
              <a:ext uri="{FF2B5EF4-FFF2-40B4-BE49-F238E27FC236}">
                <a16:creationId xmlns:a16="http://schemas.microsoft.com/office/drawing/2014/main" id="{FC612C0A-B752-D94B-B263-3F9CAE178EE0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92192" y="405075"/>
            <a:ext cx="5522912" cy="177800"/>
          </a:xfrm>
        </p:spPr>
        <p:txBody>
          <a:bodyPr/>
          <a:lstStyle>
            <a:lvl1pPr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Kopfzeile</a:t>
            </a:r>
          </a:p>
        </p:txBody>
      </p:sp>
    </p:spTree>
    <p:extLst>
      <p:ext uri="{BB962C8B-B14F-4D97-AF65-F5344CB8AC3E}">
        <p14:creationId xmlns:p14="http://schemas.microsoft.com/office/powerpoint/2010/main" val="334443709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717" userDrawn="1">
          <p15:clr>
            <a:srgbClr val="FBAE40"/>
          </p15:clr>
        </p15:guide>
        <p15:guide id="2" pos="2513" userDrawn="1">
          <p15:clr>
            <a:srgbClr val="FBAE40"/>
          </p15:clr>
        </p15:guide>
        <p15:guide id="3" orient="horz" pos="926" userDrawn="1">
          <p15:clr>
            <a:srgbClr val="FBAE40"/>
          </p15:clr>
        </p15:guide>
        <p15:guide id="4" orient="horz" pos="905" userDrawn="1">
          <p15:clr>
            <a:srgbClr val="FBAE40"/>
          </p15:clr>
        </p15:guide>
        <p15:guide id="5" orient="horz" pos="1334" userDrawn="1">
          <p15:clr>
            <a:srgbClr val="FBAE40"/>
          </p15:clr>
        </p15:guide>
        <p15:guide id="6" orient="horz" pos="1967" userDrawn="1">
          <p15:clr>
            <a:srgbClr val="FBAE40"/>
          </p15:clr>
        </p15:guide>
        <p15:guide id="7" orient="horz" pos="2049" userDrawn="1">
          <p15:clr>
            <a:srgbClr val="FBAE40"/>
          </p15:clr>
        </p15:guide>
        <p15:guide id="8" orient="horz" pos="2436" userDrawn="1">
          <p15:clr>
            <a:srgbClr val="FBAE40"/>
          </p15:clr>
        </p15:guide>
        <p15:guide id="0" pos="3043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ly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fik 5">
            <a:extLst>
              <a:ext uri="{FF2B5EF4-FFF2-40B4-BE49-F238E27FC236}">
                <a16:creationId xmlns:a16="http://schemas.microsoft.com/office/drawing/2014/main" id="{1C20781A-6053-2048-904C-32BE8986679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fld id="{EC140DD6-A812-461A-8FA5-CDCBF95C7314}" type="slidenum">
              <a:rPr lang="hr-HR" smtClean="0"/>
              <a:pPr/>
              <a:t>‹Nr.›</a:t>
            </a:fld>
            <a:endParaRPr lang="hr-HR" dirty="0"/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14A5B920-A9E8-F245-A337-0027755E5A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4" name="Inhaltsplatzhalter 2">
            <a:extLst>
              <a:ext uri="{FF2B5EF4-FFF2-40B4-BE49-F238E27FC236}">
                <a16:creationId xmlns:a16="http://schemas.microsoft.com/office/drawing/2014/main" id="{5E35EC9E-7E4D-B64C-BEF4-137CDA5778E9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92192" y="405075"/>
            <a:ext cx="5522912" cy="177800"/>
          </a:xfrm>
        </p:spPr>
        <p:txBody>
          <a:bodyPr/>
          <a:lstStyle>
            <a:lvl1pPr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Kopfzeile</a:t>
            </a:r>
          </a:p>
        </p:txBody>
      </p:sp>
    </p:spTree>
    <p:extLst>
      <p:ext uri="{BB962C8B-B14F-4D97-AF65-F5344CB8AC3E}">
        <p14:creationId xmlns:p14="http://schemas.microsoft.com/office/powerpoint/2010/main" val="15799703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fik 9">
            <a:extLst>
              <a:ext uri="{FF2B5EF4-FFF2-40B4-BE49-F238E27FC236}">
                <a16:creationId xmlns:a16="http://schemas.microsoft.com/office/drawing/2014/main" id="{EF05795E-7486-6344-A58D-23F17644F8B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5" name="Picture Placeholder 14"/>
          <p:cNvSpPr>
            <a:spLocks noGrp="1"/>
          </p:cNvSpPr>
          <p:nvPr>
            <p:ph type="pic" sz="quarter" idx="15"/>
          </p:nvPr>
        </p:nvSpPr>
        <p:spPr>
          <a:xfrm>
            <a:off x="4491276" y="935117"/>
            <a:ext cx="4293394" cy="3316843"/>
          </a:xfrm>
          <a:custGeom>
            <a:avLst/>
            <a:gdLst>
              <a:gd name="connsiteX0" fmla="*/ 0 w 9523051"/>
              <a:gd name="connsiteY0" fmla="*/ 0 h 6715594"/>
              <a:gd name="connsiteX1" fmla="*/ 429732 w 9523051"/>
              <a:gd name="connsiteY1" fmla="*/ 0 h 6715594"/>
              <a:gd name="connsiteX2" fmla="*/ 524656 w 9523051"/>
              <a:gd name="connsiteY2" fmla="*/ 0 h 6715594"/>
              <a:gd name="connsiteX3" fmla="*/ 9093319 w 9523051"/>
              <a:gd name="connsiteY3" fmla="*/ 0 h 6715594"/>
              <a:gd name="connsiteX4" fmla="*/ 9208257 w 9523051"/>
              <a:gd name="connsiteY4" fmla="*/ 0 h 6715594"/>
              <a:gd name="connsiteX5" fmla="*/ 9523051 w 9523051"/>
              <a:gd name="connsiteY5" fmla="*/ 0 h 6715594"/>
              <a:gd name="connsiteX6" fmla="*/ 9523051 w 9523051"/>
              <a:gd name="connsiteY6" fmla="*/ 429731 h 6715594"/>
              <a:gd name="connsiteX7" fmla="*/ 9523051 w 9523051"/>
              <a:gd name="connsiteY7" fmla="*/ 6285863 h 6715594"/>
              <a:gd name="connsiteX8" fmla="*/ 9523051 w 9523051"/>
              <a:gd name="connsiteY8" fmla="*/ 6715594 h 6715594"/>
              <a:gd name="connsiteX9" fmla="*/ 9093319 w 9523051"/>
              <a:gd name="connsiteY9" fmla="*/ 6715594 h 6715594"/>
              <a:gd name="connsiteX10" fmla="*/ 524656 w 9523051"/>
              <a:gd name="connsiteY10" fmla="*/ 6715594 h 6715594"/>
              <a:gd name="connsiteX11" fmla="*/ 429732 w 9523051"/>
              <a:gd name="connsiteY11" fmla="*/ 6715594 h 6715594"/>
              <a:gd name="connsiteX12" fmla="*/ 1 w 9523051"/>
              <a:gd name="connsiteY12" fmla="*/ 6285863 h 6715594"/>
              <a:gd name="connsiteX13" fmla="*/ 1 w 9523051"/>
              <a:gd name="connsiteY13" fmla="*/ 3417757 h 6715594"/>
              <a:gd name="connsiteX14" fmla="*/ 0 w 9523051"/>
              <a:gd name="connsiteY14" fmla="*/ 3417757 h 671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523051" h="6715594">
                <a:moveTo>
                  <a:pt x="0" y="0"/>
                </a:moveTo>
                <a:lnTo>
                  <a:pt x="429732" y="0"/>
                </a:lnTo>
                <a:lnTo>
                  <a:pt x="524656" y="0"/>
                </a:lnTo>
                <a:lnTo>
                  <a:pt x="9093319" y="0"/>
                </a:lnTo>
                <a:lnTo>
                  <a:pt x="9208257" y="0"/>
                </a:lnTo>
                <a:lnTo>
                  <a:pt x="9523051" y="0"/>
                </a:lnTo>
                <a:lnTo>
                  <a:pt x="9523051" y="429731"/>
                </a:lnTo>
                <a:lnTo>
                  <a:pt x="9523051" y="6285863"/>
                </a:lnTo>
                <a:lnTo>
                  <a:pt x="9523051" y="6715594"/>
                </a:lnTo>
                <a:lnTo>
                  <a:pt x="9093319" y="6715594"/>
                </a:lnTo>
                <a:lnTo>
                  <a:pt x="524656" y="6715594"/>
                </a:lnTo>
                <a:lnTo>
                  <a:pt x="429732" y="6715594"/>
                </a:lnTo>
                <a:cubicBezTo>
                  <a:pt x="192398" y="6715594"/>
                  <a:pt x="1" y="6523197"/>
                  <a:pt x="1" y="6285863"/>
                </a:cubicBezTo>
                <a:lnTo>
                  <a:pt x="1" y="3417757"/>
                </a:lnTo>
                <a:lnTo>
                  <a:pt x="0" y="3417757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wrap="square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900">
                <a:solidFill>
                  <a:schemeClr val="tx2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hr-HR" dirty="0"/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392192" y="1430349"/>
            <a:ext cx="3596598" cy="2128192"/>
          </a:xfrm>
          <a:solidFill>
            <a:schemeClr val="accent6"/>
          </a:solidFill>
        </p:spPr>
        <p:txBody>
          <a:bodyPr vert="horz" wrap="square" lIns="144000" tIns="144000" rIns="144000" bIns="144000" rtlCol="0">
            <a:noAutofit/>
          </a:bodyPr>
          <a:lstStyle>
            <a:lvl1pPr marL="0" indent="0">
              <a:lnSpc>
                <a:spcPct val="120000"/>
              </a:lnSpc>
              <a:spcAft>
                <a:spcPts val="0"/>
              </a:spcAft>
              <a:buNone/>
              <a:defRPr lang="en-US" sz="1600" dirty="0" smtClean="0">
                <a:solidFill>
                  <a:schemeClr val="tx2"/>
                </a:solidFill>
              </a:defRPr>
            </a:lvl1pPr>
            <a:lvl2pPr marL="85732" indent="0">
              <a:buNone/>
              <a:defRPr lang="en-US" sz="1350" dirty="0" smtClean="0"/>
            </a:lvl2pPr>
            <a:lvl3pPr marL="480074" indent="0">
              <a:buNone/>
              <a:defRPr lang="en-US" sz="1350" dirty="0" smtClean="0"/>
            </a:lvl3pPr>
            <a:lvl4pPr marL="822981" indent="0">
              <a:buNone/>
              <a:defRPr lang="en-US" dirty="0" smtClean="0"/>
            </a:lvl4pPr>
            <a:lvl5pPr marL="1165887" indent="0">
              <a:buNone/>
              <a:defRPr lang="hr-HR" dirty="0"/>
            </a:lvl5pPr>
          </a:lstStyle>
          <a:p>
            <a:pPr marL="0" lvl="0">
              <a:lnSpc>
                <a:spcPct val="100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8"/>
          </p:nvPr>
        </p:nvSpPr>
        <p:spPr>
          <a:xfrm>
            <a:off x="392192" y="3778573"/>
            <a:ext cx="3596598" cy="473387"/>
          </a:xfrm>
        </p:spPr>
        <p:txBody>
          <a:bodyPr vert="horz" wrap="square" lIns="0" tIns="0" rIns="0" bIns="0" rtlCol="0">
            <a:noAutofit/>
          </a:bodyPr>
          <a:lstStyle>
            <a:lvl1pPr marL="0" indent="0">
              <a:lnSpc>
                <a:spcPct val="120000"/>
              </a:lnSpc>
              <a:spcAft>
                <a:spcPts val="0"/>
              </a:spcAft>
              <a:buNone/>
              <a:defRPr lang="en-US" sz="1200" dirty="0" smtClean="0">
                <a:solidFill>
                  <a:schemeClr val="accent2"/>
                </a:solidFill>
              </a:defRPr>
            </a:lvl1pPr>
            <a:lvl2pPr marL="85732" indent="0">
              <a:buNone/>
              <a:defRPr lang="en-US" sz="1350" dirty="0" smtClean="0"/>
            </a:lvl2pPr>
            <a:lvl3pPr marL="480074" indent="0">
              <a:buNone/>
              <a:defRPr lang="en-US" sz="1350" dirty="0" smtClean="0"/>
            </a:lvl3pPr>
            <a:lvl4pPr marL="822981" indent="0">
              <a:buNone/>
              <a:defRPr lang="en-US" dirty="0" smtClean="0"/>
            </a:lvl4pPr>
            <a:lvl5pPr marL="1165887" indent="0">
              <a:buNone/>
              <a:defRPr lang="hr-HR" dirty="0"/>
            </a:lvl5pPr>
          </a:lstStyle>
          <a:p>
            <a:pPr marL="0" lvl="0">
              <a:lnSpc>
                <a:spcPct val="100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13" name="Title Placeholder 1"/>
          <p:cNvSpPr>
            <a:spLocks noGrp="1"/>
          </p:cNvSpPr>
          <p:nvPr>
            <p:ph type="title"/>
          </p:nvPr>
        </p:nvSpPr>
        <p:spPr>
          <a:xfrm>
            <a:off x="392193" y="928143"/>
            <a:ext cx="3596597" cy="502205"/>
          </a:xfrm>
          <a:prstGeom prst="rect">
            <a:avLst/>
          </a:prstGeom>
          <a:solidFill>
            <a:schemeClr val="accent6"/>
          </a:solidFill>
        </p:spPr>
        <p:txBody>
          <a:bodyPr vert="horz" lIns="144000" tIns="144000" rIns="144000" bIns="144000" rtlCol="0" anchor="t">
            <a:noAutofit/>
          </a:bodyPr>
          <a:lstStyle>
            <a:lvl1pPr algn="l">
              <a:defRPr sz="1800" b="1" i="0">
                <a:solidFill>
                  <a:schemeClr val="accent1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fld id="{EC140DD6-A812-461A-8FA5-CDCBF95C7314}" type="slidenum">
              <a:rPr lang="hr-HR" smtClean="0"/>
              <a:pPr/>
              <a:t>‹Nr.›</a:t>
            </a:fld>
            <a:endParaRPr lang="hr-HR" dirty="0"/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4E816649-2ABE-F543-B7DC-6C2CDA90298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16" name="Inhaltsplatzhalter 2">
            <a:extLst>
              <a:ext uri="{FF2B5EF4-FFF2-40B4-BE49-F238E27FC236}">
                <a16:creationId xmlns:a16="http://schemas.microsoft.com/office/drawing/2014/main" id="{72CB595B-68DC-FF4C-B49A-5802C1AEFA65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92192" y="405075"/>
            <a:ext cx="5522912" cy="177800"/>
          </a:xfrm>
        </p:spPr>
        <p:txBody>
          <a:bodyPr/>
          <a:lstStyle>
            <a:lvl1pPr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Kopfzeile</a:t>
            </a:r>
          </a:p>
        </p:txBody>
      </p:sp>
    </p:spTree>
    <p:extLst>
      <p:ext uri="{BB962C8B-B14F-4D97-AF65-F5344CB8AC3E}">
        <p14:creationId xmlns:p14="http://schemas.microsoft.com/office/powerpoint/2010/main" val="204469280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829" userDrawn="1">
          <p15:clr>
            <a:srgbClr val="FBAE40"/>
          </p15:clr>
        </p15:guide>
        <p15:guide id="2" pos="2513" userDrawn="1">
          <p15:clr>
            <a:srgbClr val="FBAE40"/>
          </p15:clr>
        </p15:guide>
        <p15:guide id="3" orient="horz" pos="2845" userDrawn="1">
          <p15:clr>
            <a:srgbClr val="FBAE40"/>
          </p15:clr>
        </p15:guide>
        <p15:guide id="4" orient="horz" pos="926" userDrawn="1">
          <p15:clr>
            <a:srgbClr val="FBAE40"/>
          </p15:clr>
        </p15:guide>
        <p15:guide id="5" orient="horz" pos="905" userDrawn="1">
          <p15:clr>
            <a:srgbClr val="FBAE40"/>
          </p15:clr>
        </p15:guide>
        <p15:guide id="6" orient="horz" pos="1620" userDrawn="1">
          <p15:clr>
            <a:srgbClr val="FBAE40"/>
          </p15:clr>
        </p15:guide>
        <p15:guide id="7" orient="horz" pos="1763" userDrawn="1">
          <p15:clr>
            <a:srgbClr val="FBAE40"/>
          </p15:clr>
        </p15:guide>
        <p15:guide id="8" orient="horz" pos="2375" userDrawn="1">
          <p15:clr>
            <a:srgbClr val="FBAE40"/>
          </p15:clr>
        </p15:guide>
        <p15:guide id="9" orient="horz" pos="2457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>
            <a:extLst>
              <a:ext uri="{FF2B5EF4-FFF2-40B4-BE49-F238E27FC236}">
                <a16:creationId xmlns:a16="http://schemas.microsoft.com/office/drawing/2014/main" id="{3DB72B31-A9B8-424D-8CAB-AB40B03761F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610100"/>
            <a:ext cx="9144000" cy="533400"/>
          </a:xfrm>
          <a:prstGeom prst="rect">
            <a:avLst/>
          </a:prstGeom>
        </p:spPr>
      </p:pic>
      <p:sp>
        <p:nvSpPr>
          <p:cNvPr id="16" name="Freeform 15"/>
          <p:cNvSpPr/>
          <p:nvPr userDrawn="1"/>
        </p:nvSpPr>
        <p:spPr>
          <a:xfrm>
            <a:off x="392192" y="938657"/>
            <a:ext cx="8392478" cy="3313303"/>
          </a:xfrm>
          <a:custGeom>
            <a:avLst/>
            <a:gdLst>
              <a:gd name="connsiteX0" fmla="*/ 0 w 18649950"/>
              <a:gd name="connsiteY0" fmla="*/ 0 h 8893175"/>
              <a:gd name="connsiteX1" fmla="*/ 488858 w 18649950"/>
              <a:gd name="connsiteY1" fmla="*/ 0 h 8893175"/>
              <a:gd name="connsiteX2" fmla="*/ 503486 w 18649950"/>
              <a:gd name="connsiteY2" fmla="*/ 0 h 8893175"/>
              <a:gd name="connsiteX3" fmla="*/ 18161092 w 18649950"/>
              <a:gd name="connsiteY3" fmla="*/ 0 h 8893175"/>
              <a:gd name="connsiteX4" fmla="*/ 18649950 w 18649950"/>
              <a:gd name="connsiteY4" fmla="*/ 0 h 8893175"/>
              <a:gd name="connsiteX5" fmla="*/ 18649950 w 18649950"/>
              <a:gd name="connsiteY5" fmla="*/ 488858 h 8893175"/>
              <a:gd name="connsiteX6" fmla="*/ 18649950 w 18649950"/>
              <a:gd name="connsiteY6" fmla="*/ 8404317 h 8893175"/>
              <a:gd name="connsiteX7" fmla="*/ 18649950 w 18649950"/>
              <a:gd name="connsiteY7" fmla="*/ 8496747 h 8893175"/>
              <a:gd name="connsiteX8" fmla="*/ 18649950 w 18649950"/>
              <a:gd name="connsiteY8" fmla="*/ 8893175 h 8893175"/>
              <a:gd name="connsiteX9" fmla="*/ 18161092 w 18649950"/>
              <a:gd name="connsiteY9" fmla="*/ 8893175 h 8893175"/>
              <a:gd name="connsiteX10" fmla="*/ 503486 w 18649950"/>
              <a:gd name="connsiteY10" fmla="*/ 8893175 h 8893175"/>
              <a:gd name="connsiteX11" fmla="*/ 488858 w 18649950"/>
              <a:gd name="connsiteY11" fmla="*/ 8893175 h 8893175"/>
              <a:gd name="connsiteX12" fmla="*/ 9932 w 18649950"/>
              <a:gd name="connsiteY12" fmla="*/ 8502839 h 8893175"/>
              <a:gd name="connsiteX13" fmla="*/ 9318 w 18649950"/>
              <a:gd name="connsiteY13" fmla="*/ 8496747 h 8893175"/>
              <a:gd name="connsiteX14" fmla="*/ 0 w 18649950"/>
              <a:gd name="connsiteY14" fmla="*/ 8496747 h 8893175"/>
              <a:gd name="connsiteX15" fmla="*/ 0 w 18649950"/>
              <a:gd name="connsiteY15" fmla="*/ 8404317 h 8893175"/>
              <a:gd name="connsiteX16" fmla="*/ 0 w 18649950"/>
              <a:gd name="connsiteY16" fmla="*/ 488858 h 8893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649950" h="8893175">
                <a:moveTo>
                  <a:pt x="0" y="0"/>
                </a:moveTo>
                <a:lnTo>
                  <a:pt x="488858" y="0"/>
                </a:lnTo>
                <a:lnTo>
                  <a:pt x="503486" y="0"/>
                </a:lnTo>
                <a:lnTo>
                  <a:pt x="18161092" y="0"/>
                </a:lnTo>
                <a:lnTo>
                  <a:pt x="18649950" y="0"/>
                </a:lnTo>
                <a:lnTo>
                  <a:pt x="18649950" y="488858"/>
                </a:lnTo>
                <a:lnTo>
                  <a:pt x="18649950" y="8404317"/>
                </a:lnTo>
                <a:lnTo>
                  <a:pt x="18649950" y="8496747"/>
                </a:lnTo>
                <a:lnTo>
                  <a:pt x="18649950" y="8893175"/>
                </a:lnTo>
                <a:lnTo>
                  <a:pt x="18161092" y="8893175"/>
                </a:lnTo>
                <a:lnTo>
                  <a:pt x="503486" y="8893175"/>
                </a:lnTo>
                <a:lnTo>
                  <a:pt x="488858" y="8893175"/>
                </a:lnTo>
                <a:cubicBezTo>
                  <a:pt x="252618" y="8893175"/>
                  <a:pt x="55516" y="8725603"/>
                  <a:pt x="9932" y="8502839"/>
                </a:cubicBezTo>
                <a:lnTo>
                  <a:pt x="9318" y="8496747"/>
                </a:lnTo>
                <a:lnTo>
                  <a:pt x="0" y="8496747"/>
                </a:lnTo>
                <a:lnTo>
                  <a:pt x="0" y="8404317"/>
                </a:lnTo>
                <a:lnTo>
                  <a:pt x="0" y="488858"/>
                </a:lnTo>
                <a:close/>
              </a:path>
            </a:pathLst>
          </a:custGeom>
          <a:solidFill>
            <a:schemeClr val="accent6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r-HR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7"/>
          </p:nvPr>
        </p:nvSpPr>
        <p:spPr>
          <a:xfrm>
            <a:off x="811292" y="2595308"/>
            <a:ext cx="5767808" cy="573131"/>
          </a:xfrm>
        </p:spPr>
        <p:txBody>
          <a:bodyPr vert="horz" wrap="square" lIns="0" tIns="0" rIns="0" bIns="0" rtlCol="0">
            <a:noAutofit/>
          </a:bodyPr>
          <a:lstStyle>
            <a:lvl1pPr marL="0" indent="0">
              <a:buFont typeface="Arial" panose="020B0604020202020204" pitchFamily="34" charset="0"/>
              <a:buNone/>
              <a:defRPr lang="en-US" sz="3420" dirty="0" smtClean="0">
                <a:solidFill>
                  <a:schemeClr val="accent1"/>
                </a:solidFill>
              </a:defRPr>
            </a:lvl1pPr>
            <a:lvl2pPr marL="137167" indent="0">
              <a:buFont typeface="Arial" panose="020B0604020202020204" pitchFamily="34" charset="0"/>
              <a:buNone/>
              <a:defRPr lang="en-US" sz="1350" dirty="0" smtClean="0"/>
            </a:lvl2pPr>
            <a:lvl3pPr marL="480074" indent="0">
              <a:buFont typeface="Arial" panose="020B0604020202020204" pitchFamily="34" charset="0"/>
              <a:buNone/>
              <a:defRPr lang="en-US" sz="1350" dirty="0" smtClean="0"/>
            </a:lvl3pPr>
            <a:lvl4pPr marL="822981" indent="0">
              <a:buFont typeface="Arial" panose="020B0604020202020204" pitchFamily="34" charset="0"/>
              <a:buNone/>
              <a:defRPr lang="en-US" dirty="0" smtClean="0"/>
            </a:lvl4pPr>
            <a:lvl5pPr marL="1165887" indent="0">
              <a:buFont typeface="Arial" panose="020B0604020202020204" pitchFamily="34" charset="0"/>
              <a:buNone/>
              <a:defRPr lang="hr-HR" dirty="0"/>
            </a:lvl5pPr>
          </a:lstStyle>
          <a:p>
            <a:pPr marL="0" lvl="0">
              <a:lnSpc>
                <a:spcPct val="95000"/>
              </a:lnSpc>
            </a:pPr>
            <a:r>
              <a:rPr lang="de-DE"/>
              <a:t>Textmasterformat bearbeiten</a:t>
            </a: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8"/>
          </p:nvPr>
        </p:nvSpPr>
        <p:spPr>
          <a:xfrm>
            <a:off x="811292" y="3194693"/>
            <a:ext cx="5767808" cy="194310"/>
          </a:xfrm>
        </p:spPr>
        <p:txBody>
          <a:bodyPr vert="horz" wrap="square" lIns="0" tIns="0" rIns="0" bIns="0" rtlCol="0">
            <a:no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lang="en-US" sz="1260" dirty="0" smtClean="0">
                <a:solidFill>
                  <a:schemeClr val="accent2"/>
                </a:solidFill>
              </a:defRPr>
            </a:lvl1pPr>
            <a:lvl2pPr marL="137167" indent="0">
              <a:buFont typeface="Arial" panose="020B0604020202020204" pitchFamily="34" charset="0"/>
              <a:buNone/>
              <a:defRPr lang="en-US" sz="1350" dirty="0" smtClean="0"/>
            </a:lvl2pPr>
            <a:lvl3pPr marL="480074" indent="0">
              <a:buFont typeface="Arial" panose="020B0604020202020204" pitchFamily="34" charset="0"/>
              <a:buNone/>
              <a:defRPr lang="en-US" sz="1350" dirty="0" smtClean="0"/>
            </a:lvl3pPr>
            <a:lvl4pPr marL="822981" indent="0">
              <a:buFont typeface="Arial" panose="020B0604020202020204" pitchFamily="34" charset="0"/>
              <a:buNone/>
              <a:defRPr lang="en-US" dirty="0" smtClean="0"/>
            </a:lvl4pPr>
            <a:lvl5pPr marL="1165887" indent="0">
              <a:buFont typeface="Arial" panose="020B0604020202020204" pitchFamily="34" charset="0"/>
              <a:buNone/>
              <a:defRPr lang="hr-HR" dirty="0"/>
            </a:lvl5pPr>
          </a:lstStyle>
          <a:p>
            <a:pPr marL="0" lvl="0"/>
            <a:r>
              <a:rPr lang="de-DE"/>
              <a:t>Textmasterformat bearbeiten</a:t>
            </a:r>
          </a:p>
        </p:txBody>
      </p:sp>
      <p:pic>
        <p:nvPicPr>
          <p:cNvPr id="5" name="Grafik 4">
            <a:extLst>
              <a:ext uri="{FF2B5EF4-FFF2-40B4-BE49-F238E27FC236}">
                <a16:creationId xmlns:a16="http://schemas.microsoft.com/office/drawing/2014/main" id="{4154B883-0630-524B-9F05-121011B7E5D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2300" y="261515"/>
            <a:ext cx="1932370" cy="328503"/>
          </a:xfrm>
          <a:prstGeom prst="rect">
            <a:avLst/>
          </a:prstGeom>
        </p:spPr>
      </p:pic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7EA4B8E-4033-D147-AC8D-947936B6E7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528609" y="4884358"/>
            <a:ext cx="256061" cy="123111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r">
              <a:defRPr sz="800" b="0" i="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</a:lstStyle>
          <a:p>
            <a:r>
              <a:rPr lang="hr-HR"/>
              <a:t>1</a:t>
            </a:r>
            <a:endParaRPr lang="hr-HR" dirty="0"/>
          </a:p>
        </p:txBody>
      </p:sp>
    </p:spTree>
    <p:extLst>
      <p:ext uri="{BB962C8B-B14F-4D97-AF65-F5344CB8AC3E}">
        <p14:creationId xmlns:p14="http://schemas.microsoft.com/office/powerpoint/2010/main" val="212135692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998" userDrawn="1">
          <p15:clr>
            <a:srgbClr val="FBAE40"/>
          </p15:clr>
        </p15:guide>
        <p15:guide id="2" orient="horz" pos="477" userDrawn="1">
          <p15:clr>
            <a:srgbClr val="FBAE40"/>
          </p15:clr>
        </p15:guide>
        <p15:guide id="3" pos="492" userDrawn="1">
          <p15:clr>
            <a:srgbClr val="FBAE40"/>
          </p15:clr>
        </p15:guide>
        <p15:guide id="4" pos="5268" userDrawn="1">
          <p15:clr>
            <a:srgbClr val="FBAE40"/>
          </p15:clr>
        </p15:guide>
        <p15:guide id="5" pos="614" userDrawn="1">
          <p15:clr>
            <a:srgbClr val="FBAE40"/>
          </p15:clr>
        </p15:guide>
        <p15:guide id="6" orient="horz" pos="1232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/>
          <p:cNvSpPr>
            <a:spLocks noGrp="1"/>
          </p:cNvSpPr>
          <p:nvPr>
            <p:ph type="body" idx="1"/>
          </p:nvPr>
        </p:nvSpPr>
        <p:spPr>
          <a:xfrm>
            <a:off x="392192" y="935117"/>
            <a:ext cx="8392478" cy="3498099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lvl="0"/>
            <a:r>
              <a:rPr lang="de-DE" dirty="0"/>
              <a:t>Mastertextformat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hr-HR" dirty="0"/>
          </a:p>
        </p:txBody>
      </p:sp>
    </p:spTree>
    <p:extLst>
      <p:ext uri="{BB962C8B-B14F-4D97-AF65-F5344CB8AC3E}">
        <p14:creationId xmlns:p14="http://schemas.microsoft.com/office/powerpoint/2010/main" val="33778208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  <p:sldLayoutId id="2147483736" r:id="rId2"/>
    <p:sldLayoutId id="2147483729" r:id="rId3"/>
    <p:sldLayoutId id="2147483723" r:id="rId4"/>
    <p:sldLayoutId id="2147483724" r:id="rId5"/>
    <p:sldLayoutId id="2147483720" r:id="rId6"/>
    <p:sldLayoutId id="2147483734" r:id="rId7"/>
    <p:sldLayoutId id="2147483716" r:id="rId8"/>
    <p:sldLayoutId id="2147483711" r:id="rId9"/>
    <p:sldLayoutId id="2147483725" r:id="rId10"/>
    <p:sldLayoutId id="2147483726" r:id="rId11"/>
    <p:sldLayoutId id="2147483733" r:id="rId12"/>
    <p:sldLayoutId id="2147483731" r:id="rId13"/>
    <p:sldLayoutId id="2147483732" r:id="rId14"/>
    <p:sldLayoutId id="2147483727" r:id="rId15"/>
    <p:sldLayoutId id="2147483750" r:id="rId16"/>
    <p:sldLayoutId id="2147483763" r:id="rId17"/>
    <p:sldLayoutId id="2147483764" r:id="rId18"/>
    <p:sldLayoutId id="2147483791" r:id="rId19"/>
    <p:sldLayoutId id="2147483805" r:id="rId20"/>
    <p:sldLayoutId id="2147483806" r:id="rId21"/>
    <p:sldLayoutId id="2147483880" r:id="rId22"/>
    <p:sldLayoutId id="2147483881" r:id="rId23"/>
    <p:sldLayoutId id="2147483894" r:id="rId24"/>
    <p:sldLayoutId id="2147483895" r:id="rId25"/>
  </p:sldLayoutIdLst>
  <p:hf hdr="0" ftr="0" dt="0"/>
  <p:txStyles>
    <p:titleStyle>
      <a:lvl1pPr algn="r" defTabSz="685814" rtl="0" eaLnBrk="1" latinLnBrk="0" hangingPunct="1">
        <a:lnSpc>
          <a:spcPct val="90000"/>
        </a:lnSpc>
        <a:spcBef>
          <a:spcPct val="0"/>
        </a:spcBef>
        <a:buNone/>
        <a:defRPr sz="900" b="1" i="0" kern="1200" cap="none" baseline="0">
          <a:solidFill>
            <a:schemeClr val="accent1"/>
          </a:solidFill>
          <a:latin typeface="Moderat" charset="0"/>
          <a:ea typeface="Moderat" charset="0"/>
          <a:cs typeface="Moderat" charset="0"/>
        </a:defRPr>
      </a:lvl1pPr>
    </p:titleStyle>
    <p:bodyStyle>
      <a:lvl1pPr marL="0" marR="0" indent="0" algn="l" defTabSz="685814" rtl="0" eaLnBrk="1" fontAlgn="auto" latinLnBrk="0" hangingPunct="1">
        <a:lnSpc>
          <a:spcPct val="90000"/>
        </a:lnSpc>
        <a:spcBef>
          <a:spcPts val="0"/>
        </a:spcBef>
        <a:spcAft>
          <a:spcPts val="270"/>
        </a:spcAft>
        <a:buClr>
          <a:schemeClr val="tx1"/>
        </a:buClr>
        <a:buSzTx/>
        <a:buFont typeface="Franklin Gothic Book" panose="020B0503020102020204" pitchFamily="34" charset="0"/>
        <a:buNone/>
        <a:tabLst/>
        <a:defRPr lang="en-US" sz="1440" b="0" i="0" kern="1200" dirty="0" smtClean="0">
          <a:solidFill>
            <a:schemeClr val="tx1"/>
          </a:solidFill>
          <a:latin typeface="+mn-lt"/>
          <a:ea typeface="Moderat" charset="0"/>
          <a:cs typeface="Moderat" charset="0"/>
        </a:defRPr>
      </a:lvl1pPr>
      <a:lvl2pPr marL="255746" marR="0" indent="0" algn="l" defTabSz="685814" rtl="0" eaLnBrk="1" fontAlgn="auto" latinLnBrk="0" hangingPunct="1">
        <a:lnSpc>
          <a:spcPct val="90000"/>
        </a:lnSpc>
        <a:spcBef>
          <a:spcPts val="375"/>
        </a:spcBef>
        <a:spcAft>
          <a:spcPts val="0"/>
        </a:spcAft>
        <a:buClr>
          <a:schemeClr val="tx1"/>
        </a:buClr>
        <a:buSzTx/>
        <a:buFont typeface="Franklin Gothic Book" panose="020B0503020102020204" pitchFamily="34" charset="0"/>
        <a:buNone/>
        <a:tabLst/>
        <a:defRPr lang="en-US" sz="1350" b="0" i="0" kern="1200" dirty="0" smtClean="0">
          <a:solidFill>
            <a:schemeClr val="tx1"/>
          </a:solidFill>
          <a:latin typeface="+mn-lt"/>
          <a:ea typeface="Moderat" charset="0"/>
          <a:cs typeface="Moderat" charset="0"/>
        </a:defRPr>
      </a:lvl2pPr>
      <a:lvl3pPr marL="515779" indent="0" algn="l" defTabSz="685814" rtl="0" eaLnBrk="1" latinLnBrk="0" hangingPunct="1">
        <a:lnSpc>
          <a:spcPct val="90000"/>
        </a:lnSpc>
        <a:spcBef>
          <a:spcPts val="375"/>
        </a:spcBef>
        <a:buClr>
          <a:schemeClr val="tx1"/>
        </a:buClr>
        <a:buFont typeface="Franklin Gothic Book" panose="020B0503020102020204" pitchFamily="34" charset="0"/>
        <a:buNone/>
        <a:defRPr lang="en-US" sz="1260" b="0" i="0" kern="1200" dirty="0" smtClean="0">
          <a:solidFill>
            <a:schemeClr val="tx1"/>
          </a:solidFill>
          <a:latin typeface="+mn-lt"/>
          <a:ea typeface="Moderat" charset="0"/>
          <a:cs typeface="Moderat" charset="0"/>
        </a:defRPr>
      </a:lvl3pPr>
      <a:lvl4pPr marL="738664" indent="0" algn="l" defTabSz="685814" rtl="0" eaLnBrk="1" latinLnBrk="0" hangingPunct="1">
        <a:lnSpc>
          <a:spcPct val="90000"/>
        </a:lnSpc>
        <a:spcBef>
          <a:spcPts val="375"/>
        </a:spcBef>
        <a:buClr>
          <a:schemeClr val="tx1"/>
        </a:buClr>
        <a:buFont typeface="Franklin Gothic Book" panose="020B0503020102020204" pitchFamily="34" charset="0"/>
        <a:buNone/>
        <a:defRPr lang="en-US" sz="1170" b="0" i="0" kern="1200" dirty="0" smtClean="0">
          <a:solidFill>
            <a:schemeClr val="tx1"/>
          </a:solidFill>
          <a:latin typeface="+mn-lt"/>
          <a:ea typeface="Moderat" charset="0"/>
          <a:cs typeface="Moderat" charset="0"/>
        </a:defRPr>
      </a:lvl4pPr>
      <a:lvl5pPr marL="934403" indent="0" algn="l" defTabSz="755095" rtl="0" eaLnBrk="1" latinLnBrk="0" hangingPunct="1">
        <a:lnSpc>
          <a:spcPct val="90000"/>
        </a:lnSpc>
        <a:spcBef>
          <a:spcPts val="375"/>
        </a:spcBef>
        <a:buClr>
          <a:schemeClr val="tx1"/>
        </a:buClr>
        <a:buFont typeface="Franklin Gothic Book" panose="020B0503020102020204" pitchFamily="34" charset="0"/>
        <a:buNone/>
        <a:defRPr lang="hr-HR" sz="1080" b="0" i="0" kern="1200" dirty="0" smtClean="0">
          <a:solidFill>
            <a:schemeClr val="tx1"/>
          </a:solidFill>
          <a:latin typeface="+mn-lt"/>
          <a:ea typeface="Moderat" charset="0"/>
          <a:cs typeface="Moderat" charset="0"/>
        </a:defRPr>
      </a:lvl5pPr>
      <a:lvl6pPr marL="1885988" indent="-171454" algn="l" defTabSz="685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95" indent="-171454" algn="l" defTabSz="685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801" indent="-171454" algn="l" defTabSz="685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709" indent="-171454" algn="l" defTabSz="685814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1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7" algn="l" defTabSz="68581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14" algn="l" defTabSz="68581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21" algn="l" defTabSz="68581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27" algn="l" defTabSz="68581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34" algn="l" defTabSz="68581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41" algn="l" defTabSz="68581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48" algn="l" defTabSz="68581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55" algn="l" defTabSz="685814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47" userDrawn="1">
          <p15:clr>
            <a:srgbClr val="F26B43"/>
          </p15:clr>
        </p15:guide>
        <p15:guide id="3" pos="5534" userDrawn="1">
          <p15:clr>
            <a:srgbClr val="F26B43"/>
          </p15:clr>
        </p15:guide>
        <p15:guide id="4" orient="horz" pos="2998" userDrawn="1">
          <p15:clr>
            <a:srgbClr val="F26B43"/>
          </p15:clr>
        </p15:guide>
        <p15:guide id="5" orient="horz" pos="905" userDrawn="1">
          <p15:clr>
            <a:srgbClr val="F26B43"/>
          </p15:clr>
        </p15:guide>
        <p15:guide id="6" orient="horz" pos="722" userDrawn="1">
          <p15:clr>
            <a:srgbClr val="F26B43"/>
          </p15:clr>
        </p15:guide>
        <p15:guide id="7" orient="horz" pos="589" userDrawn="1">
          <p15:clr>
            <a:srgbClr val="F26B43"/>
          </p15:clr>
        </p15:guide>
        <p15:guide id="8" orient="horz" pos="926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1" TargetMode="External"/><Relationship Id="rId7" Type="http://schemas.openxmlformats.org/officeDocument/2006/relationships/image" Target="../media/image32.png"/><Relationship Id="rId2" Type="http://schemas.openxmlformats.org/officeDocument/2006/relationships/slideLayout" Target="../slideLayouts/slideLayout5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31.emf"/><Relationship Id="rId5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7" TargetMode="External"/><Relationship Id="rId4" Type="http://schemas.openxmlformats.org/officeDocument/2006/relationships/image" Target="../media/image30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2" TargetMode="External"/><Relationship Id="rId2" Type="http://schemas.openxmlformats.org/officeDocument/2006/relationships/slideLayout" Target="../slideLayouts/slideLayout5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34.emf"/><Relationship Id="rId5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8" TargetMode="External"/><Relationship Id="rId4" Type="http://schemas.openxmlformats.org/officeDocument/2006/relationships/image" Target="../media/image33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3" TargetMode="External"/><Relationship Id="rId2" Type="http://schemas.openxmlformats.org/officeDocument/2006/relationships/slideLayout" Target="../slideLayouts/slideLayout5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36.emf"/><Relationship Id="rId5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9" TargetMode="External"/><Relationship Id="rId4" Type="http://schemas.openxmlformats.org/officeDocument/2006/relationships/image" Target="../media/image35.emf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hyperlink" Target="mailto:r.schwerin@kreis-pinneberg.de" TargetMode="Externa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20" TargetMode="External"/><Relationship Id="rId3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21" TargetMode="External"/><Relationship Id="rId7" Type="http://schemas.openxmlformats.org/officeDocument/2006/relationships/image" Target="NULL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1.vml"/><Relationship Id="rId6" Type="http://schemas.openxmlformats.org/officeDocument/2006/relationships/image" Target="NULL"/><Relationship Id="rId11" Type="http://schemas.openxmlformats.org/officeDocument/2006/relationships/image" Target="../media/image8.emf"/><Relationship Id="rId5" Type="http://schemas.openxmlformats.org/officeDocument/2006/relationships/image" Target="../media/image9.png"/><Relationship Id="rId10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Z4S17" TargetMode="External"/><Relationship Id="rId4" Type="http://schemas.openxmlformats.org/officeDocument/2006/relationships/image" Target="../media/image6.emf"/><Relationship Id="rId9" Type="http://schemas.openxmlformats.org/officeDocument/2006/relationships/image" Target="../media/image7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13" TargetMode="Externa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0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14" TargetMode="Externa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11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36" TargetMode="External"/><Relationship Id="rId2" Type="http://schemas.openxmlformats.org/officeDocument/2006/relationships/slideLayout" Target="../slideLayouts/slideLayout5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12.e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emf"/><Relationship Id="rId13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26" TargetMode="External"/><Relationship Id="rId18" Type="http://schemas.openxmlformats.org/officeDocument/2006/relationships/image" Target="../media/image20.emf"/><Relationship Id="rId26" Type="http://schemas.openxmlformats.org/officeDocument/2006/relationships/image" Target="../media/image24.emf"/><Relationship Id="rId3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16" TargetMode="External"/><Relationship Id="rId21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30" TargetMode="External"/><Relationship Id="rId7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23" TargetMode="External"/><Relationship Id="rId12" Type="http://schemas.openxmlformats.org/officeDocument/2006/relationships/image" Target="../media/image17.emf"/><Relationship Id="rId17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28" TargetMode="External"/><Relationship Id="rId25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32" TargetMode="External"/><Relationship Id="rId2" Type="http://schemas.openxmlformats.org/officeDocument/2006/relationships/slideLayout" Target="../slideLayouts/slideLayout5.xml"/><Relationship Id="rId16" Type="http://schemas.openxmlformats.org/officeDocument/2006/relationships/image" Target="../media/image19.emf"/><Relationship Id="rId20" Type="http://schemas.openxmlformats.org/officeDocument/2006/relationships/image" Target="../media/image21.emf"/><Relationship Id="rId29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34" TargetMode="External"/><Relationship Id="rId1" Type="http://schemas.openxmlformats.org/officeDocument/2006/relationships/vmlDrawing" Target="../drawings/vmlDrawing5.vml"/><Relationship Id="rId6" Type="http://schemas.openxmlformats.org/officeDocument/2006/relationships/image" Target="../media/image14.emf"/><Relationship Id="rId11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25" TargetMode="External"/><Relationship Id="rId24" Type="http://schemas.openxmlformats.org/officeDocument/2006/relationships/image" Target="../media/image23.emf"/><Relationship Id="rId32" Type="http://schemas.openxmlformats.org/officeDocument/2006/relationships/image" Target="../media/image27.emf"/><Relationship Id="rId5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22" TargetMode="External"/><Relationship Id="rId15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27" TargetMode="External"/><Relationship Id="rId23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31" TargetMode="External"/><Relationship Id="rId28" Type="http://schemas.openxmlformats.org/officeDocument/2006/relationships/image" Target="../media/image25.emf"/><Relationship Id="rId10" Type="http://schemas.openxmlformats.org/officeDocument/2006/relationships/image" Target="../media/image16.emf"/><Relationship Id="rId19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29" TargetMode="External"/><Relationship Id="rId31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35" TargetMode="External"/><Relationship Id="rId4" Type="http://schemas.openxmlformats.org/officeDocument/2006/relationships/image" Target="../media/image13.emf"/><Relationship Id="rId9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24" TargetMode="External"/><Relationship Id="rId14" Type="http://schemas.openxmlformats.org/officeDocument/2006/relationships/image" Target="../media/image18.emf"/><Relationship Id="rId22" Type="http://schemas.openxmlformats.org/officeDocument/2006/relationships/image" Target="../media/image22.emf"/><Relationship Id="rId27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33" TargetMode="External"/><Relationship Id="rId30" Type="http://schemas.openxmlformats.org/officeDocument/2006/relationships/image" Target="../media/image26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%5bFl&#252;chtlingsunterk&#252;nfte%20&#220;bersicht.xlsx%5dDashboard%20Diagramm%2037" TargetMode="External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29.emf"/><Relationship Id="rId5" Type="http://schemas.openxmlformats.org/officeDocument/2006/relationships/oleObject" Target="file:///\\120-Allgemein.user.kommunit.de\Allgemein$\04%20Arbeitsgruppen\99%20Krisenstab%20Fl&#252;chtlingsunterbringung\Fl&#252;chtlingsunterk&#252;nfte%20&#220;bersicht.xlsx!Dashboard!Z52S32" TargetMode="External"/><Relationship Id="rId4" Type="http://schemas.openxmlformats.org/officeDocument/2006/relationships/image" Target="../media/image28.emf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title"/>
          </p:nvPr>
        </p:nvSpPr>
        <p:spPr>
          <a:xfrm>
            <a:off x="630968" y="2332621"/>
            <a:ext cx="7886700" cy="853224"/>
          </a:xfrm>
        </p:spPr>
        <p:txBody>
          <a:bodyPr/>
          <a:lstStyle/>
          <a:p>
            <a:r>
              <a:rPr lang="de-DE" dirty="0" smtClean="0">
                <a:latin typeface="Arial Narrow" panose="020B0606020202030204" pitchFamily="34" charset="0"/>
              </a:rPr>
              <a:t>Lagedarstellung</a:t>
            </a:r>
            <a:endParaRPr lang="de-DE" dirty="0">
              <a:latin typeface="Arial Narrow" panose="020B0606020202030204" pitchFamily="34" charset="0"/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idx="1"/>
          </p:nvPr>
        </p:nvSpPr>
        <p:spPr>
          <a:xfrm>
            <a:off x="630968" y="2544354"/>
            <a:ext cx="7886700" cy="699246"/>
          </a:xfrm>
        </p:spPr>
        <p:txBody>
          <a:bodyPr/>
          <a:lstStyle/>
          <a:p>
            <a:endParaRPr lang="de-DE" dirty="0" smtClean="0">
              <a:latin typeface="Arial Narrow" panose="020B0606020202030204" pitchFamily="34" charset="0"/>
            </a:endParaRPr>
          </a:p>
          <a:p>
            <a:r>
              <a:rPr lang="de-DE" sz="1400" dirty="0" smtClean="0">
                <a:latin typeface="Arial Narrow" panose="020B0606020202030204" pitchFamily="34" charset="0"/>
              </a:rPr>
              <a:t>Unterbringung Geflüchtete</a:t>
            </a:r>
            <a:endParaRPr lang="de-DE" sz="1400" dirty="0">
              <a:latin typeface="Arial Narrow" panose="020B0606020202030204" pitchFamily="34" charset="0"/>
            </a:endParaRPr>
          </a:p>
        </p:txBody>
      </p:sp>
      <p:sp>
        <p:nvSpPr>
          <p:cNvPr id="6" name="Inhaltsplatzhalter 16"/>
          <p:cNvSpPr txBox="1">
            <a:spLocks/>
          </p:cNvSpPr>
          <p:nvPr/>
        </p:nvSpPr>
        <p:spPr>
          <a:xfrm>
            <a:off x="630968" y="512992"/>
            <a:ext cx="5522912" cy="177800"/>
          </a:xfrm>
          <a:prstGeom prst="rect">
            <a:avLst/>
          </a:prstGeom>
        </p:spPr>
        <p:txBody>
          <a:bodyPr/>
          <a:lstStyle>
            <a:lvl1pPr marL="0" marR="0" indent="0" algn="l" defTabSz="685814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270"/>
              </a:spcAft>
              <a:buClr>
                <a:schemeClr val="tx1"/>
              </a:buClr>
              <a:buSzTx/>
              <a:buFont typeface="Franklin Gothic Book" panose="020B0503020102020204" pitchFamily="34" charset="0"/>
              <a:buNone/>
              <a:tabLst/>
              <a:defRPr lang="en-US" sz="1440" b="0" i="0" kern="1200" dirty="0" smtClean="0">
                <a:solidFill>
                  <a:schemeClr val="tx1"/>
                </a:solidFill>
                <a:latin typeface="+mn-lt"/>
                <a:ea typeface="Moderat" charset="0"/>
                <a:cs typeface="Moderat" charset="0"/>
              </a:defRPr>
            </a:lvl1pPr>
            <a:lvl2pPr marL="255746" marR="0" indent="0" algn="l" defTabSz="685814" rtl="0" eaLnBrk="1" fontAlgn="auto" latinLnBrk="0" hangingPunct="1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tx1"/>
              </a:buClr>
              <a:buSzTx/>
              <a:buFont typeface="Franklin Gothic Book" panose="020B0503020102020204" pitchFamily="34" charset="0"/>
              <a:buNone/>
              <a:tabLst/>
              <a:defRPr lang="en-US" sz="1350" b="0" i="0" kern="1200" dirty="0" smtClean="0">
                <a:solidFill>
                  <a:schemeClr val="tx1"/>
                </a:solidFill>
                <a:latin typeface="+mn-lt"/>
                <a:ea typeface="Moderat" charset="0"/>
                <a:cs typeface="Moderat" charset="0"/>
              </a:defRPr>
            </a:lvl2pPr>
            <a:lvl3pPr marL="515779" indent="0" algn="l" defTabSz="685814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tx1"/>
              </a:buClr>
              <a:buFont typeface="Franklin Gothic Book" panose="020B0503020102020204" pitchFamily="34" charset="0"/>
              <a:buNone/>
              <a:defRPr lang="en-US" sz="1260" b="0" i="0" kern="1200" dirty="0" smtClean="0">
                <a:solidFill>
                  <a:schemeClr val="tx1"/>
                </a:solidFill>
                <a:latin typeface="+mn-lt"/>
                <a:ea typeface="Moderat" charset="0"/>
                <a:cs typeface="Moderat" charset="0"/>
              </a:defRPr>
            </a:lvl3pPr>
            <a:lvl4pPr marL="738664" indent="0" algn="l" defTabSz="685814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tx1"/>
              </a:buClr>
              <a:buFont typeface="Franklin Gothic Book" panose="020B0503020102020204" pitchFamily="34" charset="0"/>
              <a:buNone/>
              <a:defRPr lang="en-US" sz="1170" b="0" i="0" kern="1200" dirty="0" smtClean="0">
                <a:solidFill>
                  <a:schemeClr val="tx1"/>
                </a:solidFill>
                <a:latin typeface="+mn-lt"/>
                <a:ea typeface="Moderat" charset="0"/>
                <a:cs typeface="Moderat" charset="0"/>
              </a:defRPr>
            </a:lvl4pPr>
            <a:lvl5pPr marL="934403" indent="0" algn="l" defTabSz="755095" rtl="0" eaLnBrk="1" latinLnBrk="0" hangingPunct="1">
              <a:lnSpc>
                <a:spcPct val="90000"/>
              </a:lnSpc>
              <a:spcBef>
                <a:spcPts val="375"/>
              </a:spcBef>
              <a:buClr>
                <a:schemeClr val="tx1"/>
              </a:buClr>
              <a:buFont typeface="Franklin Gothic Book" panose="020B0503020102020204" pitchFamily="34" charset="0"/>
              <a:buNone/>
              <a:defRPr lang="hr-HR" sz="1080" b="0" i="0" kern="1200" dirty="0" smtClean="0">
                <a:solidFill>
                  <a:schemeClr val="tx1"/>
                </a:solidFill>
                <a:latin typeface="+mn-lt"/>
                <a:ea typeface="Moderat" charset="0"/>
                <a:cs typeface="Moderat" charset="0"/>
              </a:defRPr>
            </a:lvl5pPr>
            <a:lvl6pPr marL="1885988" indent="-171454" algn="l" defTabSz="685814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95" indent="-171454" algn="l" defTabSz="685814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801" indent="-171454" algn="l" defTabSz="685814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709" indent="-171454" algn="l" defTabSz="685814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1000" dirty="0" smtClean="0">
                <a:solidFill>
                  <a:schemeClr val="accent2"/>
                </a:solidFill>
                <a:latin typeface="Arial Narrow" panose="020B0606020202030204" pitchFamily="34" charset="0"/>
              </a:rPr>
              <a:t>Lagedarstellung – 07.02.2025</a:t>
            </a:r>
            <a:endParaRPr lang="de-DE" sz="1000" dirty="0">
              <a:solidFill>
                <a:schemeClr val="accent2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7476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4"/>
          <p:cNvSpPr>
            <a:spLocks noGrp="1"/>
          </p:cNvSpPr>
          <p:nvPr>
            <p:ph type="title"/>
          </p:nvPr>
        </p:nvSpPr>
        <p:spPr>
          <a:xfrm>
            <a:off x="372238" y="776133"/>
            <a:ext cx="8392477" cy="210740"/>
          </a:xfrm>
        </p:spPr>
        <p:txBody>
          <a:bodyPr/>
          <a:lstStyle/>
          <a:p>
            <a:r>
              <a:rPr lang="de-DE" dirty="0"/>
              <a:t>Sektor: Wohnraum</a:t>
            </a:r>
            <a:br>
              <a:rPr lang="de-DE" dirty="0"/>
            </a:br>
            <a:endParaRPr lang="de-DE" dirty="0"/>
          </a:p>
        </p:txBody>
      </p:sp>
      <p:sp>
        <p:nvSpPr>
          <p:cNvPr id="385" name="Textfeld 384"/>
          <p:cNvSpPr txBox="1"/>
          <p:nvPr/>
        </p:nvSpPr>
        <p:spPr>
          <a:xfrm>
            <a:off x="1871512" y="4205425"/>
            <a:ext cx="1587007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>
                <a:latin typeface="Arial Narrow" panose="020B0606020202030204" pitchFamily="34" charset="0"/>
              </a:rPr>
              <a:t>Prognose </a:t>
            </a:r>
            <a:r>
              <a:rPr lang="de-DE" sz="1050" b="1" dirty="0" smtClean="0">
                <a:latin typeface="Arial Narrow" panose="020B0606020202030204" pitchFamily="34" charset="0"/>
              </a:rPr>
              <a:t>Januar 2025</a:t>
            </a:r>
            <a:endParaRPr lang="de-DE" sz="1050" b="1" dirty="0">
              <a:latin typeface="Arial Narrow" panose="020B0606020202030204" pitchFamily="34" charset="0"/>
            </a:endParaRPr>
          </a:p>
        </p:txBody>
      </p:sp>
      <p:sp>
        <p:nvSpPr>
          <p:cNvPr id="386" name="Freihandform 385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264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7" name="Freihandform 386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264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8" name="Freihandform 387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205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9" name="Freihandform 388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205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0" name="Freihandform 389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2049350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1" name="Freihandform 390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2049350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2" name="Freihandform 391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1043793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3" name="Freihandform 392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1043793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4" name="Freihandform 393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1041390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5" name="Freihandform 394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1041390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6" name="Freihandform 395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97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7" name="Freihandform 396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97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8" name="Freihandform 397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748624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9" name="Freihandform 398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748463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0" name="Freihandform 399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1163205" y="2790597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1" name="Freihandform 400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751025" y="3143030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2" name="Freihandform 401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82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3" name="Freihandform 402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82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4" name="Freihandform 403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37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5" name="Freihandform 404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37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6" name="Freihandform 405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221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7" name="Freihandform 406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221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408" name="Freihandform 407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257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9" name="Freihandform 408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257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410" name="Freihandform 409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2355083" y="3164395"/>
            <a:ext cx="349272" cy="414276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1" name="Freihandform 410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2402144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2" name="Freihandform 411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205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3" name="Freihandform 412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205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14" name="Freihandform 413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2179806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5" name="Freihandform 414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2241113" y="1756273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6" name="Freihandform 415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252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7" name="Freihandform 416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252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Bönning-stedt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418" name="Freihandform 417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1853905" y="1675313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9" name="Freihandform 418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2016696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0" name="Freihandform 419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211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1" name="Freihandform 420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211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22" name="Freihandform 421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184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3" name="Freihandform 422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184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24" name="Freihandform 423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2155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5" name="Freihandform 424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1999888" y="2111274"/>
            <a:ext cx="460520" cy="550976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6" name="Freihandform 425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1859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7" name="Freihandform 426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1702320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8" name="Freihandform 427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198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9" name="Freihandform 428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198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30" name="Freihandform 429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1642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1" name="Freihandform 430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139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2" name="Freihandform 431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139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433" name="Freihandform 432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1414673" y="3138051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4" name="Freihandform 433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1584347" y="2196250"/>
            <a:ext cx="287165" cy="190512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5" name="Freihandform 434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1716085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36" name="Gruppieren 435"/>
          <p:cNvGrpSpPr/>
          <p:nvPr/>
        </p:nvGrpSpPr>
        <p:grpSpPr>
          <a:xfrm>
            <a:off x="1716085" y="2525872"/>
            <a:ext cx="988270" cy="1052799"/>
            <a:chOff x="3017424" y="3242365"/>
            <a:chExt cx="1704677" cy="1815352"/>
          </a:xfrm>
          <a:solidFill>
            <a:srgbClr val="FF5050"/>
          </a:solidFill>
        </p:grpSpPr>
        <p:sp>
          <p:nvSpPr>
            <p:cNvPr id="505" name="Freihandform 504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6" name="Freihandform 505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7" name="Freihandform 506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508" name="Freihandform 507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9" name="Freihandform 508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37" name="Freihandform 436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1053716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8" name="Freihandform 437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1053716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439" name="Freihandform 438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1136792" y="3511365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0" name="Freihandform 439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1710643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1" name="Freihandform 440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1275573" y="1317901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2" name="Freihandform 441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1332557" y="2246690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3" name="Freihandform 442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1424118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4" name="Freihandform 443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1643253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45" name="Gruppieren 444"/>
          <p:cNvGrpSpPr/>
          <p:nvPr/>
        </p:nvGrpSpPr>
        <p:grpSpPr>
          <a:xfrm>
            <a:off x="1643253" y="1730410"/>
            <a:ext cx="594339" cy="536358"/>
            <a:chOff x="2891795" y="1870741"/>
            <a:chExt cx="1025181" cy="924848"/>
          </a:xfrm>
          <a:solidFill>
            <a:srgbClr val="F2F2F2"/>
          </a:solidFill>
        </p:grpSpPr>
        <p:sp>
          <p:nvSpPr>
            <p:cNvPr id="503" name="Freihandform 502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solidFill>
              <a:srgbClr val="FFFF99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4" name="Freihandform 503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solidFill>
              <a:srgbClr val="FFFF99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46" name="Freihandform 445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1510235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7" name="Freihandform 446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1360570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48" name="Gruppieren 447"/>
          <p:cNvGrpSpPr/>
          <p:nvPr/>
        </p:nvGrpSpPr>
        <p:grpSpPr>
          <a:xfrm>
            <a:off x="1360570" y="1397575"/>
            <a:ext cx="1310171" cy="1472216"/>
            <a:chOff x="2404192" y="1296830"/>
            <a:chExt cx="2259926" cy="2538557"/>
          </a:xfrm>
          <a:solidFill>
            <a:srgbClr val="FF5050"/>
          </a:solidFill>
        </p:grpSpPr>
        <p:sp>
          <p:nvSpPr>
            <p:cNvPr id="493" name="Freihandform 492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4" name="Freihandform 493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5" name="Freihandform 494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6" name="Freihandform 495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7" name="Freihandform 496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8" name="Freihandform 497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9" name="Freihandform 498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0" name="Freihandform 499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501" name="Freihandform 500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2" name="Freihandform 501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49" name="Freihandform 448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1472781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0" name="Freihandform 449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97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1" name="Freihandform 450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97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 smtClean="0">
                <a:latin typeface="Arial Narrow" panose="020B0606020202030204" pitchFamily="34" charset="0"/>
              </a:rPr>
              <a:t> 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52" name="Freihandform 451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1289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3" name="Freihandform 452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1016581" y="2546433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4" name="Freihandform 453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92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5" name="Freihandform 454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92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456" name="Freihandform 455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1113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7" name="Freihandform 456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1091814" y="3279409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8" name="Freihandform 457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1142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9" name="Freihandform 458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392149" y="3401169"/>
            <a:ext cx="831563" cy="676914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0" name="Freihandform 459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609684" y="3370649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1" name="Freihandform 460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685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2" name="Freihandform 461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442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3" name="Freihandform 462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832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64" name="Gruppieren 463"/>
          <p:cNvGrpSpPr/>
          <p:nvPr/>
        </p:nvGrpSpPr>
        <p:grpSpPr>
          <a:xfrm>
            <a:off x="392149" y="2790597"/>
            <a:ext cx="1524984" cy="1287486"/>
            <a:chOff x="733752" y="3698834"/>
            <a:chExt cx="2630460" cy="2220026"/>
          </a:xfrm>
          <a:solidFill>
            <a:srgbClr val="FFFF99"/>
          </a:solidFill>
        </p:grpSpPr>
        <p:sp>
          <p:nvSpPr>
            <p:cNvPr id="483" name="Freihandform 482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4" name="Freihandform 483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5" name="Freihandform 484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6" name="Freihandform 485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7" name="Freihandform 486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88" name="Freihandform 487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9" name="Freihandform 488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90" name="Freihandform 489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1" name="Freihandform 490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2" name="Freihandform 491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65" name="Freihandform 464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660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6" name="Freihandform 465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293706" y="2770358"/>
            <a:ext cx="472205" cy="464233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7" name="Freihandform 466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641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8" name="Freihandform 467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234001" y="2889709"/>
            <a:ext cx="156388" cy="359821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69" name="Gruppieren 468"/>
          <p:cNvGrpSpPr/>
          <p:nvPr/>
        </p:nvGrpSpPr>
        <p:grpSpPr>
          <a:xfrm>
            <a:off x="234000" y="1648326"/>
            <a:ext cx="1617824" cy="1601205"/>
            <a:chOff x="460959" y="1729202"/>
            <a:chExt cx="2790601" cy="2760975"/>
          </a:xfrm>
          <a:solidFill>
            <a:srgbClr val="FF5050"/>
          </a:solidFill>
        </p:grpSpPr>
        <p:sp>
          <p:nvSpPr>
            <p:cNvPr id="475" name="Freihandform 474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6" name="Freihandform 475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7" name="Freihandform 476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8" name="Freihandform 477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9" name="Freihandform 478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5" y="3228516"/>
              <a:ext cx="764537" cy="724589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             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Elmshorn-Land</a:t>
              </a:r>
            </a:p>
          </p:txBody>
        </p:sp>
        <p:sp>
          <p:nvSpPr>
            <p:cNvPr id="480" name="Freihandform 479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81" name="Freihandform 480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2" name="Freihandform 481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grpSp>
        <p:nvGrpSpPr>
          <p:cNvPr id="470" name="Gruppieren 469"/>
          <p:cNvGrpSpPr/>
          <p:nvPr/>
        </p:nvGrpSpPr>
        <p:grpSpPr>
          <a:xfrm>
            <a:off x="1113741" y="1080000"/>
            <a:ext cx="897672" cy="663260"/>
            <a:chOff x="1978437" y="749233"/>
            <a:chExt cx="1548402" cy="1143666"/>
          </a:xfrm>
          <a:solidFill>
            <a:srgbClr val="FFFF99"/>
          </a:solidFill>
        </p:grpSpPr>
        <p:sp>
          <p:nvSpPr>
            <p:cNvPr id="471" name="Freihandform 470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72" name="Freihandform 471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473" name="Freihandform 472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474" name="Freihandform 473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765" name="Textfeld 764"/>
          <p:cNvSpPr txBox="1"/>
          <p:nvPr/>
        </p:nvSpPr>
        <p:spPr>
          <a:xfrm>
            <a:off x="5097977" y="4205425"/>
            <a:ext cx="2040406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 smtClean="0">
                <a:latin typeface="Arial Narrow" panose="020B0606020202030204" pitchFamily="34" charset="0"/>
              </a:rPr>
              <a:t>Ist-Zustand Januar 2025</a:t>
            </a:r>
            <a:endParaRPr lang="de-DE" sz="1050" b="1" dirty="0">
              <a:latin typeface="Arial Narrow" panose="020B0606020202030204" pitchFamily="34" charset="0"/>
            </a:endParaRPr>
          </a:p>
        </p:txBody>
      </p:sp>
      <p:sp>
        <p:nvSpPr>
          <p:cNvPr id="766" name="Freihandform 765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5560331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7" name="Freihandform 766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5560331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8" name="Freihandform 767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4970794" y="2711245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9" name="Freihandform 768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4970794" y="2711245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0" name="Freihandform 769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4965351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1" name="Freihandform 770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4965351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2" name="Freihandform 771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3959794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3" name="Freihandform 772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3959794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4" name="Freihandform 773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3957391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5" name="Freihandform 774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3957391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6" name="Freihandform 775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3890803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7" name="Freihandform 776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3890803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8" name="Freihandform 777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3664625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9" name="Freihandform 778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3664464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0" name="Freihandform 779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4079206" y="2790598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1" name="Freihandform 780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3667026" y="3143031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2" name="Freihandform 781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3737195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3" name="Freihandform 782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3737195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4" name="Freihandform 783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3286536" y="1655054"/>
            <a:ext cx="477491" cy="505123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5" name="Freihandform 784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3286536" y="1655054"/>
            <a:ext cx="477491" cy="505123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6" name="Freihandform 785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5128782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7" name="Freihandform 786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5128782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788" name="Freihandform 787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5489259" y="2744495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9" name="Freihandform 788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5489259" y="2744495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790" name="Freihandform 789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5271084" y="3164395"/>
            <a:ext cx="349272" cy="414277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1" name="Freihandform 790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5318145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2" name="Freihandform 791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4967432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3" name="Freihandform 792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4967432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794" name="Freihandform 793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5095807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5" name="Freihandform 794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5157114" y="1756272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6" name="Freihandform 795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5439477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7" name="Freihandform 796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5439477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</a:t>
            </a:r>
            <a:r>
              <a:rPr lang="de-DE" sz="550" b="1" dirty="0">
                <a:latin typeface="Arial Narrow" panose="020B0606020202030204" pitchFamily="34" charset="0"/>
              </a:rPr>
              <a:t/>
            </a:r>
            <a:br>
              <a:rPr lang="de-DE" sz="550" b="1" dirty="0">
                <a:latin typeface="Arial Narrow" panose="020B0606020202030204" pitchFamily="34" charset="0"/>
              </a:rPr>
            </a:br>
            <a:r>
              <a:rPr lang="de-DE" sz="550" b="1" dirty="0" err="1">
                <a:latin typeface="Arial Narrow" panose="020B0606020202030204" pitchFamily="34" charset="0"/>
              </a:rPr>
              <a:t>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798" name="Freihandform 797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4769906" y="1675312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9" name="Freihandform 798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4932697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0" name="Freihandform 799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5030980" y="3188811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1" name="Freihandform 800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5030980" y="3188811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02" name="Freihandform 801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4759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3" name="Freihandform 802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4759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04" name="Freihandform 803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5071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5" name="Freihandform 804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4915889" y="2111274"/>
            <a:ext cx="460520" cy="550977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6" name="Freihandform 805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4775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7" name="Freihandform 806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4618321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8" name="Freihandform 807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4904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9" name="Freihandform 808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4904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10" name="Freihandform 809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4558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1" name="Freihandform 810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4310666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2" name="Freihandform 811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4310666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813" name="Freihandform 812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4330674" y="3138050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4" name="Freihandform 813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4500348" y="2196250"/>
            <a:ext cx="287165" cy="190513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5" name="Freihandform 814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4632086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16" name="Gruppieren 815"/>
          <p:cNvGrpSpPr/>
          <p:nvPr/>
        </p:nvGrpSpPr>
        <p:grpSpPr>
          <a:xfrm>
            <a:off x="4632086" y="2525872"/>
            <a:ext cx="988270" cy="1052799"/>
            <a:chOff x="3017424" y="3242365"/>
            <a:chExt cx="1704677" cy="1815352"/>
          </a:xfrm>
          <a:solidFill>
            <a:srgbClr val="FFFF99"/>
          </a:solidFill>
        </p:grpSpPr>
        <p:sp>
          <p:nvSpPr>
            <p:cNvPr id="885" name="Freihandform 884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6" name="Freihandform 885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7" name="Freihandform 886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/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88" name="Freihandform 887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9" name="Freihandform 888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17" name="Freihandform 816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3969717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rgbClr val="FF5050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8" name="Freihandform 817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3969717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819" name="Freihandform 818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4052793" y="3511366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0" name="Freihandform 819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4626644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1" name="Freihandform 820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4191574" y="1317900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2" name="Freihandform 821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4248558" y="2246689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3" name="Freihandform 822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4340119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4" name="Freihandform 823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4559254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25" name="Gruppieren 824"/>
          <p:cNvGrpSpPr/>
          <p:nvPr/>
        </p:nvGrpSpPr>
        <p:grpSpPr>
          <a:xfrm>
            <a:off x="4559254" y="1730410"/>
            <a:ext cx="594339" cy="536358"/>
            <a:chOff x="2891795" y="1870741"/>
            <a:chExt cx="1025181" cy="924848"/>
          </a:xfrm>
          <a:solidFill>
            <a:srgbClr val="FFFF99"/>
          </a:solidFill>
        </p:grpSpPr>
        <p:sp>
          <p:nvSpPr>
            <p:cNvPr id="883" name="Freihandform 882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4" name="Freihandform 883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26" name="Freihandform 825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4426236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7" name="Freihandform 826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4276571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28" name="Gruppieren 827"/>
          <p:cNvGrpSpPr/>
          <p:nvPr/>
        </p:nvGrpSpPr>
        <p:grpSpPr>
          <a:xfrm>
            <a:off x="4276571" y="1397575"/>
            <a:ext cx="1310171" cy="1472216"/>
            <a:chOff x="2404192" y="1296830"/>
            <a:chExt cx="2259926" cy="2538557"/>
          </a:xfrm>
          <a:solidFill>
            <a:srgbClr val="FFFF99"/>
          </a:solidFill>
        </p:grpSpPr>
        <p:sp>
          <p:nvSpPr>
            <p:cNvPr id="873" name="Freihandform 872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4" name="Freihandform 873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5" name="Freihandform 874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6" name="Freihandform 875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7" name="Freihandform 876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8" name="Freihandform 877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9" name="Freihandform 878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0" name="Freihandform 879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881" name="Freihandform 880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2" name="Freihandform 881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29" name="Freihandform 828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4388780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0" name="Freihandform 829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3893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1" name="Freihandform 830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3893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>
                <a:latin typeface="Arial Narrow" panose="020B0606020202030204" pitchFamily="34" charset="0"/>
              </a:rPr>
              <a:t> </a:t>
            </a:r>
            <a:r>
              <a:rPr lang="de-DE" sz="600" b="1" dirty="0" smtClean="0">
                <a:latin typeface="Arial Narrow" panose="020B0606020202030204" pitchFamily="34" charset="0"/>
              </a:rPr>
              <a:t>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32" name="Freihandform 831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4205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3" name="Freihandform 832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3932581" y="2546434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4" name="Freihandform 833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3839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5" name="Freihandform 834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3839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836" name="Freihandform 835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4029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7" name="Freihandform 836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4007814" y="3279410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8" name="Freihandform 837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4058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9" name="Freihandform 838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3308149" y="3401170"/>
            <a:ext cx="831563" cy="676915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0" name="Freihandform 839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3525684" y="3370650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1" name="Freihandform 840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3601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2" name="Freihandform 841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3358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3" name="Freihandform 842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3748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44" name="Gruppieren 843"/>
          <p:cNvGrpSpPr/>
          <p:nvPr/>
        </p:nvGrpSpPr>
        <p:grpSpPr>
          <a:xfrm>
            <a:off x="3308149" y="2790598"/>
            <a:ext cx="1524984" cy="1287487"/>
            <a:chOff x="733752" y="3698834"/>
            <a:chExt cx="2630460" cy="2220026"/>
          </a:xfrm>
          <a:solidFill>
            <a:srgbClr val="99FF66"/>
          </a:solidFill>
        </p:grpSpPr>
        <p:sp>
          <p:nvSpPr>
            <p:cNvPr id="863" name="Freihandform 862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4" name="Freihandform 863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5" name="Freihandform 864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6" name="Freihandform 865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7" name="Freihandform 866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/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68" name="Freihandform 867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9" name="Freihandform 868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70" name="Freihandform 869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1" name="Freihandform 870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2" name="Freihandform 871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45" name="Freihandform 844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3576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6" name="Freihandform 845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3209706" y="2770358"/>
            <a:ext cx="472205" cy="464234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7" name="Freihandform 846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3557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8" name="Freihandform 847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3150001" y="2889709"/>
            <a:ext cx="156388" cy="359822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49" name="Gruppieren 848"/>
          <p:cNvGrpSpPr/>
          <p:nvPr/>
        </p:nvGrpSpPr>
        <p:grpSpPr>
          <a:xfrm>
            <a:off x="3150000" y="1648325"/>
            <a:ext cx="1617824" cy="1601205"/>
            <a:chOff x="460959" y="1729202"/>
            <a:chExt cx="2790601" cy="2760975"/>
          </a:xfrm>
          <a:solidFill>
            <a:srgbClr val="FFFF99"/>
          </a:solidFill>
        </p:grpSpPr>
        <p:sp>
          <p:nvSpPr>
            <p:cNvPr id="855" name="Freihandform 854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6" name="Freihandform 855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7" name="Freihandform 856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8" name="Freihandform 857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9" name="Freihandform 858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60" name="Freihandform 859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1" name="Freihandform 860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2" name="Freihandform 861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6" y="3228516"/>
              <a:ext cx="764537" cy="724588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r>
                <a:rPr lang="de-DE" sz="600" b="1" dirty="0">
                  <a:latin typeface="Arial Narrow" panose="020B0606020202030204" pitchFamily="34" charset="0"/>
                </a:rPr>
                <a:t>               </a:t>
              </a:r>
              <a:r>
                <a:rPr lang="de-DE" sz="550" b="1" dirty="0">
                  <a:latin typeface="Arial Narrow" panose="020B0606020202030204" pitchFamily="34" charset="0"/>
                </a:rPr>
                <a:t>Amt </a:t>
              </a:r>
              <a:br>
                <a:rPr lang="de-DE" sz="550" b="1" dirty="0">
                  <a:latin typeface="Arial Narrow" panose="020B0606020202030204" pitchFamily="34" charset="0"/>
                </a:rPr>
              </a:br>
              <a:r>
                <a:rPr lang="de-DE" sz="550" b="1" dirty="0">
                  <a:latin typeface="Arial Narrow" panose="020B0606020202030204" pitchFamily="34" charset="0"/>
                </a:rPr>
                <a:t>  </a:t>
              </a:r>
              <a:r>
                <a:rPr lang="de-DE" sz="550" b="1" dirty="0" smtClean="0">
                  <a:latin typeface="Arial Narrow" panose="020B0606020202030204" pitchFamily="34" charset="0"/>
                </a:rPr>
                <a:t>Elmshorn-</a:t>
              </a:r>
              <a:r>
                <a:rPr lang="de-DE" sz="550" b="1" dirty="0">
                  <a:latin typeface="Arial Narrow" panose="020B0606020202030204" pitchFamily="34" charset="0"/>
                </a:rPr>
                <a:t/>
              </a:r>
              <a:br>
                <a:rPr lang="de-DE" sz="550" b="1" dirty="0">
                  <a:latin typeface="Arial Narrow" panose="020B0606020202030204" pitchFamily="34" charset="0"/>
                </a:rPr>
              </a:br>
              <a:r>
                <a:rPr lang="de-DE" sz="550" b="1" dirty="0">
                  <a:latin typeface="Arial Narrow" panose="020B0606020202030204" pitchFamily="34" charset="0"/>
                </a:rPr>
                <a:t>        Land</a:t>
              </a:r>
            </a:p>
          </p:txBody>
        </p:sp>
      </p:grpSp>
      <p:grpSp>
        <p:nvGrpSpPr>
          <p:cNvPr id="850" name="Gruppieren 849"/>
          <p:cNvGrpSpPr/>
          <p:nvPr/>
        </p:nvGrpSpPr>
        <p:grpSpPr>
          <a:xfrm>
            <a:off x="4029743" y="1080000"/>
            <a:ext cx="897672" cy="663260"/>
            <a:chOff x="1978437" y="749233"/>
            <a:chExt cx="1548402" cy="1143666"/>
          </a:xfrm>
          <a:solidFill>
            <a:srgbClr val="FFFF99"/>
          </a:solidFill>
        </p:grpSpPr>
        <p:sp>
          <p:nvSpPr>
            <p:cNvPr id="851" name="Freihandform 850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52" name="Freihandform 851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853" name="Freihandform 852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854" name="Freihandform 853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91" name="Textfeld 890"/>
          <p:cNvSpPr txBox="1"/>
          <p:nvPr/>
        </p:nvSpPr>
        <p:spPr>
          <a:xfrm>
            <a:off x="7822597" y="4210816"/>
            <a:ext cx="1220927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>
                <a:latin typeface="Arial Narrow" panose="020B0606020202030204" pitchFamily="34" charset="0"/>
              </a:rPr>
              <a:t>Prognose 2 Monate</a:t>
            </a:r>
          </a:p>
        </p:txBody>
      </p:sp>
      <p:sp>
        <p:nvSpPr>
          <p:cNvPr id="892" name="Freihandform 891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849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3" name="Freihandform 892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849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4" name="Freihandform 893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790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5" name="Freihandform 894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790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6" name="Freihandform 895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7899350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7" name="Freihandform 896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7899350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8" name="Freihandform 897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6893793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9" name="Freihandform 898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6893793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0" name="Freihandform 899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6891390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1" name="Freihandform 900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6891390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2" name="Freihandform 901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682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3" name="Freihandform 902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682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4" name="Freihandform 903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6598624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5" name="Freihandform 904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6598463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6" name="Freihandform 905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7013205" y="2790597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7" name="Freihandform 906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6601025" y="3143030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8" name="Freihandform 907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667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9" name="Freihandform 908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667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0" name="Freihandform 909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622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1" name="Freihandform 910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622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2" name="Freihandform 911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806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3" name="Freihandform 912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806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914" name="Freihandform 913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842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5" name="Freihandform 914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842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916" name="Freihandform 915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8205083" y="3164395"/>
            <a:ext cx="349272" cy="414276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7" name="Freihandform 916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8252144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8" name="Freihandform 917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790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9" name="Freihandform 918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790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20" name="Freihandform 919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8029806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1" name="Freihandform 920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8091113" y="1756273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2" name="Freihandform 921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837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3" name="Freihandform 922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837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Bönning-stedt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924" name="Freihandform 923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7703905" y="1675313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5" name="Freihandform 924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7866696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6" name="Freihandform 925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796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7" name="Freihandform 926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796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28" name="Freihandform 927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769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9" name="Freihandform 928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769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30" name="Freihandform 929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8005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1" name="Freihandform 930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7849888" y="2111274"/>
            <a:ext cx="460520" cy="550976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2" name="Freihandform 931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7709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3" name="Freihandform 932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7552320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4" name="Freihandform 933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783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5" name="Freihandform 934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783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36" name="Freihandform 935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7492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7" name="Freihandform 936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724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8" name="Freihandform 937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724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939" name="Freihandform 938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7264673" y="3138051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0" name="Freihandform 939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7434347" y="2196250"/>
            <a:ext cx="287165" cy="190512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1" name="Freihandform 940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7566085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42" name="Gruppieren 941"/>
          <p:cNvGrpSpPr/>
          <p:nvPr/>
        </p:nvGrpSpPr>
        <p:grpSpPr>
          <a:xfrm>
            <a:off x="7566085" y="2525872"/>
            <a:ext cx="988270" cy="1052799"/>
            <a:chOff x="3017424" y="3242365"/>
            <a:chExt cx="1704677" cy="1815352"/>
          </a:xfrm>
          <a:solidFill>
            <a:srgbClr val="FFFF99"/>
          </a:solidFill>
        </p:grpSpPr>
        <p:sp>
          <p:nvSpPr>
            <p:cNvPr id="1011" name="Freihandform 1010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2" name="Freihandform 1011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3" name="Freihandform 1012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1014" name="Freihandform 1013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5" name="Freihandform 1014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43" name="Freihandform 942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6903716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4" name="Freihandform 943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6903716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945" name="Freihandform 944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6986792" y="3511365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6" name="Freihandform 945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7560643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7" name="Freihandform 946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7125573" y="1317901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8" name="Freihandform 947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7182557" y="2246690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9" name="Freihandform 948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7274118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0" name="Freihandform 949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7493253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51" name="Gruppieren 950"/>
          <p:cNvGrpSpPr/>
          <p:nvPr/>
        </p:nvGrpSpPr>
        <p:grpSpPr>
          <a:xfrm>
            <a:off x="7493253" y="1730410"/>
            <a:ext cx="594339" cy="536358"/>
            <a:chOff x="2891795" y="1870741"/>
            <a:chExt cx="1025181" cy="924848"/>
          </a:xfrm>
          <a:solidFill>
            <a:srgbClr val="FFFF99"/>
          </a:solidFill>
        </p:grpSpPr>
        <p:sp>
          <p:nvSpPr>
            <p:cNvPr id="1009" name="Freihandform 1008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0" name="Freihandform 1009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52" name="Freihandform 951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7360235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3" name="Freihandform 952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7210570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54" name="Gruppieren 953"/>
          <p:cNvGrpSpPr/>
          <p:nvPr/>
        </p:nvGrpSpPr>
        <p:grpSpPr>
          <a:xfrm>
            <a:off x="7210570" y="1397575"/>
            <a:ext cx="1310171" cy="1472216"/>
            <a:chOff x="2404192" y="1296830"/>
            <a:chExt cx="2259926" cy="2538557"/>
          </a:xfrm>
          <a:solidFill>
            <a:srgbClr val="FFFF99"/>
          </a:solidFill>
        </p:grpSpPr>
        <p:sp>
          <p:nvSpPr>
            <p:cNvPr id="999" name="Freihandform 998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0" name="Freihandform 999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1" name="Freihandform 1000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2" name="Freihandform 1001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3" name="Freihandform 1002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4" name="Freihandform 1003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5" name="Freihandform 1004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6" name="Freihandform 1005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1007" name="Freihandform 1006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8" name="Freihandform 1007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55" name="Freihandform 954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7322781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6" name="Freihandform 955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682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7" name="Freihandform 956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682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 smtClean="0">
                <a:latin typeface="Arial Narrow" panose="020B0606020202030204" pitchFamily="34" charset="0"/>
              </a:rPr>
              <a:t> 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58" name="Freihandform 957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7139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9" name="Freihandform 958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6866581" y="2546433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0" name="Freihandform 959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677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1" name="Freihandform 960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677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962" name="Freihandform 961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6963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3" name="Freihandform 962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6941814" y="3279409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4" name="Freihandform 963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6992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5" name="Freihandform 964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6242149" y="3401169"/>
            <a:ext cx="831563" cy="676914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6" name="Freihandform 965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6459684" y="3370649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7" name="Freihandform 966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6535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8" name="Freihandform 967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6292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9" name="Freihandform 968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6682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70" name="Gruppieren 969"/>
          <p:cNvGrpSpPr/>
          <p:nvPr/>
        </p:nvGrpSpPr>
        <p:grpSpPr>
          <a:xfrm>
            <a:off x="6242149" y="2790597"/>
            <a:ext cx="1524984" cy="1287486"/>
            <a:chOff x="733752" y="3698834"/>
            <a:chExt cx="2630460" cy="2220026"/>
          </a:xfrm>
          <a:solidFill>
            <a:srgbClr val="99FF66"/>
          </a:solidFill>
        </p:grpSpPr>
        <p:sp>
          <p:nvSpPr>
            <p:cNvPr id="989" name="Freihandform 988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0" name="Freihandform 989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1" name="Freihandform 990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2" name="Freihandform 991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3" name="Freihandform 992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94" name="Freihandform 993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5" name="Freihandform 994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96" name="Freihandform 995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7" name="Freihandform 996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8" name="Freihandform 997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71" name="Freihandform 970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6510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2" name="Freihandform 971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6143706" y="2770358"/>
            <a:ext cx="472205" cy="464233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3" name="Freihandform 972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6491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4" name="Freihandform 973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6084001" y="2889709"/>
            <a:ext cx="156388" cy="359821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75" name="Gruppieren 974"/>
          <p:cNvGrpSpPr/>
          <p:nvPr/>
        </p:nvGrpSpPr>
        <p:grpSpPr>
          <a:xfrm>
            <a:off x="6084000" y="1648326"/>
            <a:ext cx="1617824" cy="1601205"/>
            <a:chOff x="460959" y="1729202"/>
            <a:chExt cx="2790601" cy="2760975"/>
          </a:xfrm>
          <a:solidFill>
            <a:srgbClr val="FFFF99"/>
          </a:solidFill>
        </p:grpSpPr>
        <p:sp>
          <p:nvSpPr>
            <p:cNvPr id="981" name="Freihandform 980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2" name="Freihandform 981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3" name="Freihandform 982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4" name="Freihandform 983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5" name="Freihandform 984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5" y="3228516"/>
              <a:ext cx="764537" cy="724589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             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Elmshorn-Land</a:t>
              </a:r>
            </a:p>
          </p:txBody>
        </p:sp>
        <p:sp>
          <p:nvSpPr>
            <p:cNvPr id="986" name="Freihandform 985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87" name="Freihandform 986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8" name="Freihandform 987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grpSp>
        <p:nvGrpSpPr>
          <p:cNvPr id="976" name="Gruppieren 975"/>
          <p:cNvGrpSpPr/>
          <p:nvPr/>
        </p:nvGrpSpPr>
        <p:grpSpPr>
          <a:xfrm>
            <a:off x="6963741" y="1080000"/>
            <a:ext cx="897672" cy="663260"/>
            <a:chOff x="1978437" y="749233"/>
            <a:chExt cx="1548402" cy="1143666"/>
          </a:xfrm>
          <a:solidFill>
            <a:srgbClr val="FFFF99"/>
          </a:solidFill>
        </p:grpSpPr>
        <p:sp>
          <p:nvSpPr>
            <p:cNvPr id="977" name="Freihandform 976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78" name="Freihandform 977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979" name="Freihandform 978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980" name="Freihandform 979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9034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4"/>
          <p:cNvSpPr>
            <a:spLocks noGrp="1"/>
          </p:cNvSpPr>
          <p:nvPr>
            <p:ph type="title"/>
          </p:nvPr>
        </p:nvSpPr>
        <p:spPr>
          <a:xfrm>
            <a:off x="372238" y="776133"/>
            <a:ext cx="8392477" cy="210740"/>
          </a:xfrm>
        </p:spPr>
        <p:txBody>
          <a:bodyPr/>
          <a:lstStyle/>
          <a:p>
            <a:r>
              <a:rPr lang="de-DE" dirty="0"/>
              <a:t>Sektor: Kindertagesstätten</a:t>
            </a:r>
            <a:br>
              <a:rPr lang="de-DE" dirty="0"/>
            </a:br>
            <a:endParaRPr lang="de-DE" dirty="0"/>
          </a:p>
        </p:txBody>
      </p:sp>
      <p:sp>
        <p:nvSpPr>
          <p:cNvPr id="386" name="Freihandform 385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264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7" name="Freihandform 386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264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8" name="Freihandform 387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205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9" name="Freihandform 388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205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0" name="Freihandform 389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2049350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1" name="Freihandform 390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2049350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2" name="Freihandform 391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1043793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3" name="Freihandform 392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1043793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4" name="Freihandform 393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1041390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5" name="Freihandform 394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1041390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6" name="Freihandform 395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97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7" name="Freihandform 396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97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8" name="Freihandform 397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748624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9" name="Freihandform 398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748463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0" name="Freihandform 399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1163205" y="2790597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1" name="Freihandform 400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751025" y="3143030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2" name="Freihandform 401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82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3" name="Freihandform 402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82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4" name="Freihandform 403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37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5" name="Freihandform 404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37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6" name="Freihandform 405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221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7" name="Freihandform 406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221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408" name="Freihandform 407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257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9" name="Freihandform 408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257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410" name="Freihandform 409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2355083" y="3164395"/>
            <a:ext cx="349272" cy="414276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1" name="Freihandform 410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2402144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2" name="Freihandform 411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205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3" name="Freihandform 412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205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14" name="Freihandform 413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2179806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5" name="Freihandform 414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2241113" y="1756273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6" name="Freihandform 415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252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7" name="Freihandform 416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252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Bönning-stedt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418" name="Freihandform 417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1853905" y="1675313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9" name="Freihandform 418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2016696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0" name="Freihandform 419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211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1" name="Freihandform 420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211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22" name="Freihandform 421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184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3" name="Freihandform 422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184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24" name="Freihandform 423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2155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5" name="Freihandform 424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1999888" y="2111274"/>
            <a:ext cx="460520" cy="550976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6" name="Freihandform 425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1859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7" name="Freihandform 426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1702320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8" name="Freihandform 427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198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9" name="Freihandform 428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198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30" name="Freihandform 429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1642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1" name="Freihandform 430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139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2" name="Freihandform 431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139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433" name="Freihandform 432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1414673" y="3138051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4" name="Freihandform 433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1584347" y="2196250"/>
            <a:ext cx="287165" cy="190512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5" name="Freihandform 434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1716085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36" name="Gruppieren 435"/>
          <p:cNvGrpSpPr/>
          <p:nvPr/>
        </p:nvGrpSpPr>
        <p:grpSpPr>
          <a:xfrm>
            <a:off x="1716085" y="2525872"/>
            <a:ext cx="988270" cy="1052799"/>
            <a:chOff x="3017424" y="3242365"/>
            <a:chExt cx="1704677" cy="1815352"/>
          </a:xfrm>
          <a:solidFill>
            <a:srgbClr val="FF5050"/>
          </a:solidFill>
        </p:grpSpPr>
        <p:sp>
          <p:nvSpPr>
            <p:cNvPr id="505" name="Freihandform 504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6" name="Freihandform 505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7" name="Freihandform 506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508" name="Freihandform 507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9" name="Freihandform 508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37" name="Freihandform 436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1053716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8" name="Freihandform 437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1053716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439" name="Freihandform 438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1136792" y="3511365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0" name="Freihandform 439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1710643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1" name="Freihandform 440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1275573" y="1317901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2" name="Freihandform 441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1332557" y="2246690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3" name="Freihandform 442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1424118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4" name="Freihandform 443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1643253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45" name="Gruppieren 444"/>
          <p:cNvGrpSpPr/>
          <p:nvPr/>
        </p:nvGrpSpPr>
        <p:grpSpPr>
          <a:xfrm>
            <a:off x="1643253" y="1730410"/>
            <a:ext cx="594339" cy="536358"/>
            <a:chOff x="2891795" y="1870741"/>
            <a:chExt cx="1025181" cy="924848"/>
          </a:xfrm>
          <a:solidFill>
            <a:srgbClr val="FF5050"/>
          </a:solidFill>
        </p:grpSpPr>
        <p:sp>
          <p:nvSpPr>
            <p:cNvPr id="503" name="Freihandform 502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4" name="Freihandform 503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46" name="Freihandform 445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1510235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7" name="Freihandform 446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1360570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48" name="Gruppieren 447"/>
          <p:cNvGrpSpPr/>
          <p:nvPr/>
        </p:nvGrpSpPr>
        <p:grpSpPr>
          <a:xfrm>
            <a:off x="1360570" y="1397575"/>
            <a:ext cx="1310171" cy="1472216"/>
            <a:chOff x="2404192" y="1296830"/>
            <a:chExt cx="2259926" cy="2538557"/>
          </a:xfrm>
          <a:solidFill>
            <a:srgbClr val="FFFF99"/>
          </a:solidFill>
        </p:grpSpPr>
        <p:sp>
          <p:nvSpPr>
            <p:cNvPr id="493" name="Freihandform 492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4" name="Freihandform 493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5" name="Freihandform 494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6" name="Freihandform 495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7" name="Freihandform 496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8" name="Freihandform 497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9" name="Freihandform 498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0" name="Freihandform 499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501" name="Freihandform 500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2" name="Freihandform 501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49" name="Freihandform 448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1472781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0" name="Freihandform 449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97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1" name="Freihandform 450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97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 smtClean="0">
                <a:latin typeface="Arial Narrow" panose="020B0606020202030204" pitchFamily="34" charset="0"/>
              </a:rPr>
              <a:t> 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52" name="Freihandform 451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1289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3" name="Freihandform 452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1016581" y="2546433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4" name="Freihandform 453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92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5" name="Freihandform 454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92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456" name="Freihandform 455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1113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7" name="Freihandform 456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1091814" y="3279409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8" name="Freihandform 457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1142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9" name="Freihandform 458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392149" y="3401169"/>
            <a:ext cx="831563" cy="676914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0" name="Freihandform 459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609684" y="3370649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1" name="Freihandform 460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685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2" name="Freihandform 461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442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3" name="Freihandform 462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832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64" name="Gruppieren 463"/>
          <p:cNvGrpSpPr/>
          <p:nvPr/>
        </p:nvGrpSpPr>
        <p:grpSpPr>
          <a:xfrm>
            <a:off x="392149" y="2790597"/>
            <a:ext cx="1524984" cy="1287486"/>
            <a:chOff x="733752" y="3698834"/>
            <a:chExt cx="2630460" cy="2220026"/>
          </a:xfrm>
          <a:solidFill>
            <a:srgbClr val="FF5050"/>
          </a:solidFill>
        </p:grpSpPr>
        <p:sp>
          <p:nvSpPr>
            <p:cNvPr id="483" name="Freihandform 482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4" name="Freihandform 483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5" name="Freihandform 484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6" name="Freihandform 485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7" name="Freihandform 486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88" name="Freihandform 487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9" name="Freihandform 488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90" name="Freihandform 489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1" name="Freihandform 490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2" name="Freihandform 491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65" name="Freihandform 464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660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6" name="Freihandform 465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293706" y="2770358"/>
            <a:ext cx="472205" cy="464233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7" name="Freihandform 466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641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8" name="Freihandform 467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234001" y="2889709"/>
            <a:ext cx="156388" cy="359821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69" name="Gruppieren 468"/>
          <p:cNvGrpSpPr/>
          <p:nvPr/>
        </p:nvGrpSpPr>
        <p:grpSpPr>
          <a:xfrm>
            <a:off x="234000" y="1648326"/>
            <a:ext cx="1617824" cy="1601205"/>
            <a:chOff x="460959" y="1729202"/>
            <a:chExt cx="2790601" cy="2760975"/>
          </a:xfrm>
          <a:solidFill>
            <a:srgbClr val="FF5050"/>
          </a:solidFill>
        </p:grpSpPr>
        <p:sp>
          <p:nvSpPr>
            <p:cNvPr id="475" name="Freihandform 474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6" name="Freihandform 475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7" name="Freihandform 476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8" name="Freihandform 477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9" name="Freihandform 478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5" y="3228516"/>
              <a:ext cx="764537" cy="724589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             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Elmshorn-Land</a:t>
              </a:r>
            </a:p>
          </p:txBody>
        </p:sp>
        <p:sp>
          <p:nvSpPr>
            <p:cNvPr id="480" name="Freihandform 479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81" name="Freihandform 480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2" name="Freihandform 481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grpSp>
        <p:nvGrpSpPr>
          <p:cNvPr id="470" name="Gruppieren 469"/>
          <p:cNvGrpSpPr/>
          <p:nvPr/>
        </p:nvGrpSpPr>
        <p:grpSpPr>
          <a:xfrm>
            <a:off x="1113741" y="1080000"/>
            <a:ext cx="897672" cy="663260"/>
            <a:chOff x="1978437" y="749233"/>
            <a:chExt cx="1548402" cy="1143666"/>
          </a:xfrm>
          <a:solidFill>
            <a:srgbClr val="FF5050"/>
          </a:solidFill>
        </p:grpSpPr>
        <p:sp>
          <p:nvSpPr>
            <p:cNvPr id="471" name="Freihandform 470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72" name="Freihandform 471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473" name="Freihandform 472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474" name="Freihandform 473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766" name="Freihandform 765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5560331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7" name="Freihandform 766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5560331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8" name="Freihandform 767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4970794" y="2711245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9" name="Freihandform 768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4970794" y="2711245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0" name="Freihandform 769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4965351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1" name="Freihandform 770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4965351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2" name="Freihandform 771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3959794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3" name="Freihandform 772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3959794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4" name="Freihandform 773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3957391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5" name="Freihandform 774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3957391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6" name="Freihandform 775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3890803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7" name="Freihandform 776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3890803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8" name="Freihandform 777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3664625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9" name="Freihandform 778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3664464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0" name="Freihandform 779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4079206" y="2790598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1" name="Freihandform 780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3667026" y="3143031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2" name="Freihandform 781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3737195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3" name="Freihandform 782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3737195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4" name="Freihandform 783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3286536" y="1655054"/>
            <a:ext cx="477491" cy="505123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5" name="Freihandform 784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3286536" y="1655054"/>
            <a:ext cx="477491" cy="505123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6" name="Freihandform 785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5128782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7" name="Freihandform 786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5128782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788" name="Freihandform 787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5489259" y="2744495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9" name="Freihandform 788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5489259" y="2744495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790" name="Freihandform 789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5271084" y="3164395"/>
            <a:ext cx="349272" cy="414277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1" name="Freihandform 790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5318145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2" name="Freihandform 791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4967432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3" name="Freihandform 792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4967432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794" name="Freihandform 793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5095807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5" name="Freihandform 794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5157114" y="1756272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6" name="Freihandform 795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5439477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7" name="Freihandform 796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5439477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</a:t>
            </a:r>
            <a:r>
              <a:rPr lang="de-DE" sz="550" b="1" dirty="0">
                <a:latin typeface="Arial Narrow" panose="020B0606020202030204" pitchFamily="34" charset="0"/>
              </a:rPr>
              <a:t/>
            </a:r>
            <a:br>
              <a:rPr lang="de-DE" sz="550" b="1" dirty="0">
                <a:latin typeface="Arial Narrow" panose="020B0606020202030204" pitchFamily="34" charset="0"/>
              </a:rPr>
            </a:br>
            <a:r>
              <a:rPr lang="de-DE" sz="550" b="1" dirty="0" err="1">
                <a:latin typeface="Arial Narrow" panose="020B0606020202030204" pitchFamily="34" charset="0"/>
              </a:rPr>
              <a:t>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798" name="Freihandform 797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4769906" y="1675312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9" name="Freihandform 798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4932697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0" name="Freihandform 799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5030980" y="3188811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1" name="Freihandform 800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5030980" y="3188811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02" name="Freihandform 801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4759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3" name="Freihandform 802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4759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04" name="Freihandform 803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5071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5" name="Freihandform 804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4915889" y="2111274"/>
            <a:ext cx="460520" cy="550977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6" name="Freihandform 805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4775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7" name="Freihandform 806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4618321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8" name="Freihandform 807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4904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9" name="Freihandform 808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4904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10" name="Freihandform 809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4558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1" name="Freihandform 810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4310666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2" name="Freihandform 811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4310666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813" name="Freihandform 812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4330674" y="3138050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4" name="Freihandform 813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4500348" y="2196250"/>
            <a:ext cx="287165" cy="190513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5" name="Freihandform 814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4632086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16" name="Gruppieren 815"/>
          <p:cNvGrpSpPr/>
          <p:nvPr/>
        </p:nvGrpSpPr>
        <p:grpSpPr>
          <a:xfrm>
            <a:off x="4632086" y="2525872"/>
            <a:ext cx="988270" cy="1052799"/>
            <a:chOff x="3017424" y="3242365"/>
            <a:chExt cx="1704677" cy="1815352"/>
          </a:xfrm>
          <a:solidFill>
            <a:srgbClr val="FFFF99"/>
          </a:solidFill>
        </p:grpSpPr>
        <p:sp>
          <p:nvSpPr>
            <p:cNvPr id="885" name="Freihandform 884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6" name="Freihandform 885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7" name="Freihandform 886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/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88" name="Freihandform 887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9" name="Freihandform 888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17" name="Freihandform 816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3969717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rgbClr val="FF5050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8" name="Freihandform 817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3969717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819" name="Freihandform 818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4052793" y="3511366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0" name="Freihandform 819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4626644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1" name="Freihandform 820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4191574" y="1317900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2" name="Freihandform 821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4248558" y="2246689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3" name="Freihandform 822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4340119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4" name="Freihandform 823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4559254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25" name="Gruppieren 824"/>
          <p:cNvGrpSpPr/>
          <p:nvPr/>
        </p:nvGrpSpPr>
        <p:grpSpPr>
          <a:xfrm>
            <a:off x="4559254" y="1730410"/>
            <a:ext cx="594339" cy="536358"/>
            <a:chOff x="2891795" y="1870741"/>
            <a:chExt cx="1025181" cy="924848"/>
          </a:xfrm>
          <a:solidFill>
            <a:srgbClr val="FFFF99"/>
          </a:solidFill>
        </p:grpSpPr>
        <p:sp>
          <p:nvSpPr>
            <p:cNvPr id="883" name="Freihandform 882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4" name="Freihandform 883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26" name="Freihandform 825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4426236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7" name="Freihandform 826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4276571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28" name="Gruppieren 827"/>
          <p:cNvGrpSpPr/>
          <p:nvPr/>
        </p:nvGrpSpPr>
        <p:grpSpPr>
          <a:xfrm>
            <a:off x="4276571" y="1397575"/>
            <a:ext cx="1310171" cy="1472216"/>
            <a:chOff x="2404192" y="1296830"/>
            <a:chExt cx="2259926" cy="2538557"/>
          </a:xfrm>
          <a:solidFill>
            <a:srgbClr val="FF5050"/>
          </a:solidFill>
        </p:grpSpPr>
        <p:sp>
          <p:nvSpPr>
            <p:cNvPr id="873" name="Freihandform 872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4" name="Freihandform 873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5" name="Freihandform 874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6" name="Freihandform 875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7" name="Freihandform 876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8" name="Freihandform 877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9" name="Freihandform 878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0" name="Freihandform 879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881" name="Freihandform 880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2" name="Freihandform 881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29" name="Freihandform 828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4388780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0" name="Freihandform 829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3893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1" name="Freihandform 830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3893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>
                <a:latin typeface="Arial Narrow" panose="020B0606020202030204" pitchFamily="34" charset="0"/>
              </a:rPr>
              <a:t> </a:t>
            </a:r>
            <a:r>
              <a:rPr lang="de-DE" sz="600" b="1" dirty="0" smtClean="0">
                <a:latin typeface="Arial Narrow" panose="020B0606020202030204" pitchFamily="34" charset="0"/>
              </a:rPr>
              <a:t>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32" name="Freihandform 831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4205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3" name="Freihandform 832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3932581" y="2546434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4" name="Freihandform 833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3839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5" name="Freihandform 834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3839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836" name="Freihandform 835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4029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7" name="Freihandform 836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4007814" y="3279410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8" name="Freihandform 837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4058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9" name="Freihandform 838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3308149" y="3401170"/>
            <a:ext cx="831563" cy="676915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0" name="Freihandform 839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3525684" y="3370650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1" name="Freihandform 840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3601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2" name="Freihandform 841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3358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3" name="Freihandform 842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3748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44" name="Gruppieren 843"/>
          <p:cNvGrpSpPr/>
          <p:nvPr/>
        </p:nvGrpSpPr>
        <p:grpSpPr>
          <a:xfrm>
            <a:off x="3308149" y="2790598"/>
            <a:ext cx="1524984" cy="1287487"/>
            <a:chOff x="733752" y="3698834"/>
            <a:chExt cx="2630460" cy="2220026"/>
          </a:xfrm>
          <a:solidFill>
            <a:srgbClr val="FF5050"/>
          </a:solidFill>
        </p:grpSpPr>
        <p:sp>
          <p:nvSpPr>
            <p:cNvPr id="863" name="Freihandform 862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4" name="Freihandform 863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5" name="Freihandform 864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6" name="Freihandform 865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7" name="Freihandform 866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/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68" name="Freihandform 867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9" name="Freihandform 868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70" name="Freihandform 869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1" name="Freihandform 870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2" name="Freihandform 871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45" name="Freihandform 844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3576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6" name="Freihandform 845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3209706" y="2770358"/>
            <a:ext cx="472205" cy="464234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7" name="Freihandform 846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3557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8" name="Freihandform 847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3150001" y="2889709"/>
            <a:ext cx="156388" cy="359822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49" name="Gruppieren 848"/>
          <p:cNvGrpSpPr/>
          <p:nvPr/>
        </p:nvGrpSpPr>
        <p:grpSpPr>
          <a:xfrm>
            <a:off x="3150000" y="1648325"/>
            <a:ext cx="1617824" cy="1601205"/>
            <a:chOff x="460959" y="1729202"/>
            <a:chExt cx="2790601" cy="2760975"/>
          </a:xfrm>
          <a:solidFill>
            <a:srgbClr val="FF5050"/>
          </a:solidFill>
        </p:grpSpPr>
        <p:sp>
          <p:nvSpPr>
            <p:cNvPr id="855" name="Freihandform 854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6" name="Freihandform 855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7" name="Freihandform 856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8" name="Freihandform 857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9" name="Freihandform 858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60" name="Freihandform 859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1" name="Freihandform 860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2" name="Freihandform 861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6" y="3228516"/>
              <a:ext cx="764537" cy="724588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r>
                <a:rPr lang="de-DE" sz="600" b="1" dirty="0">
                  <a:latin typeface="Arial Narrow" panose="020B0606020202030204" pitchFamily="34" charset="0"/>
                </a:rPr>
                <a:t>               </a:t>
              </a:r>
              <a:r>
                <a:rPr lang="de-DE" sz="550" b="1" dirty="0">
                  <a:latin typeface="Arial Narrow" panose="020B0606020202030204" pitchFamily="34" charset="0"/>
                </a:rPr>
                <a:t>Amt </a:t>
              </a:r>
              <a:br>
                <a:rPr lang="de-DE" sz="550" b="1" dirty="0">
                  <a:latin typeface="Arial Narrow" panose="020B0606020202030204" pitchFamily="34" charset="0"/>
                </a:rPr>
              </a:br>
              <a:r>
                <a:rPr lang="de-DE" sz="550" b="1" dirty="0">
                  <a:latin typeface="Arial Narrow" panose="020B0606020202030204" pitchFamily="34" charset="0"/>
                </a:rPr>
                <a:t>  </a:t>
              </a:r>
              <a:r>
                <a:rPr lang="de-DE" sz="550" b="1" dirty="0" smtClean="0">
                  <a:latin typeface="Arial Narrow" panose="020B0606020202030204" pitchFamily="34" charset="0"/>
                </a:rPr>
                <a:t>Elmshorn-</a:t>
              </a:r>
              <a:r>
                <a:rPr lang="de-DE" sz="550" b="1" dirty="0">
                  <a:latin typeface="Arial Narrow" panose="020B0606020202030204" pitchFamily="34" charset="0"/>
                </a:rPr>
                <a:t/>
              </a:r>
              <a:br>
                <a:rPr lang="de-DE" sz="550" b="1" dirty="0">
                  <a:latin typeface="Arial Narrow" panose="020B0606020202030204" pitchFamily="34" charset="0"/>
                </a:rPr>
              </a:br>
              <a:r>
                <a:rPr lang="de-DE" sz="550" b="1" dirty="0">
                  <a:latin typeface="Arial Narrow" panose="020B0606020202030204" pitchFamily="34" charset="0"/>
                </a:rPr>
                <a:t>        Land</a:t>
              </a:r>
            </a:p>
          </p:txBody>
        </p:sp>
      </p:grpSp>
      <p:grpSp>
        <p:nvGrpSpPr>
          <p:cNvPr id="850" name="Gruppieren 849"/>
          <p:cNvGrpSpPr/>
          <p:nvPr/>
        </p:nvGrpSpPr>
        <p:grpSpPr>
          <a:xfrm>
            <a:off x="4029743" y="1080000"/>
            <a:ext cx="897672" cy="663260"/>
            <a:chOff x="1978437" y="749233"/>
            <a:chExt cx="1548402" cy="1143666"/>
          </a:xfrm>
          <a:solidFill>
            <a:srgbClr val="FF5050"/>
          </a:solidFill>
        </p:grpSpPr>
        <p:sp>
          <p:nvSpPr>
            <p:cNvPr id="851" name="Freihandform 850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52" name="Freihandform 851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853" name="Freihandform 852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854" name="Freihandform 853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91" name="Textfeld 890"/>
          <p:cNvSpPr txBox="1"/>
          <p:nvPr/>
        </p:nvSpPr>
        <p:spPr>
          <a:xfrm>
            <a:off x="7822597" y="4210816"/>
            <a:ext cx="1220927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>
                <a:latin typeface="Arial Narrow" panose="020B0606020202030204" pitchFamily="34" charset="0"/>
              </a:rPr>
              <a:t>Prognose </a:t>
            </a:r>
            <a:r>
              <a:rPr lang="de-DE" sz="1050" b="1" dirty="0" smtClean="0">
                <a:latin typeface="Arial Narrow" panose="020B0606020202030204" pitchFamily="34" charset="0"/>
              </a:rPr>
              <a:t>2 </a:t>
            </a:r>
            <a:r>
              <a:rPr lang="de-DE" sz="1050" b="1" dirty="0">
                <a:latin typeface="Arial Narrow" panose="020B0606020202030204" pitchFamily="34" charset="0"/>
              </a:rPr>
              <a:t>Monate</a:t>
            </a:r>
          </a:p>
        </p:txBody>
      </p:sp>
      <p:sp>
        <p:nvSpPr>
          <p:cNvPr id="892" name="Freihandform 891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849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3" name="Freihandform 892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849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4" name="Freihandform 893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790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5" name="Freihandform 894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790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6" name="Freihandform 895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7899350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7" name="Freihandform 896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7899350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8" name="Freihandform 897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6893793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9" name="Freihandform 898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6893793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0" name="Freihandform 899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6891390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1" name="Freihandform 900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6891390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2" name="Freihandform 901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682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3" name="Freihandform 902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682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4" name="Freihandform 903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6598624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5" name="Freihandform 904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6598463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6" name="Freihandform 905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7013205" y="2790597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7" name="Freihandform 906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6601025" y="3143030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8" name="Freihandform 907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667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9" name="Freihandform 908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667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0" name="Freihandform 909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622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1" name="Freihandform 910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622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2" name="Freihandform 911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806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3" name="Freihandform 912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806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914" name="Freihandform 913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842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5" name="Freihandform 914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842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916" name="Freihandform 915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8205083" y="3164395"/>
            <a:ext cx="349272" cy="414276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7" name="Freihandform 916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8252144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8" name="Freihandform 917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790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9" name="Freihandform 918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790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20" name="Freihandform 919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8029806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1" name="Freihandform 920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8091113" y="1756273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2" name="Freihandform 921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837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3" name="Freihandform 922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837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Bönning-stedt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924" name="Freihandform 923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7703905" y="1675313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5" name="Freihandform 924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7866696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6" name="Freihandform 925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796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7" name="Freihandform 926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796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28" name="Freihandform 927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769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9" name="Freihandform 928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769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30" name="Freihandform 929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8005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1" name="Freihandform 930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7849888" y="2111274"/>
            <a:ext cx="460520" cy="550976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2" name="Freihandform 931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7709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3" name="Freihandform 932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7552320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4" name="Freihandform 933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783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5" name="Freihandform 934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783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36" name="Freihandform 935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7492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7" name="Freihandform 936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724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8" name="Freihandform 937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724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939" name="Freihandform 938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7264673" y="3138051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0" name="Freihandform 939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7434347" y="2196250"/>
            <a:ext cx="287165" cy="190512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1" name="Freihandform 940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7566085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42" name="Gruppieren 941"/>
          <p:cNvGrpSpPr/>
          <p:nvPr/>
        </p:nvGrpSpPr>
        <p:grpSpPr>
          <a:xfrm>
            <a:off x="7566085" y="2525872"/>
            <a:ext cx="988270" cy="1052799"/>
            <a:chOff x="3017424" y="3242365"/>
            <a:chExt cx="1704677" cy="1815352"/>
          </a:xfrm>
          <a:solidFill>
            <a:srgbClr val="FFFF99"/>
          </a:solidFill>
        </p:grpSpPr>
        <p:sp>
          <p:nvSpPr>
            <p:cNvPr id="1011" name="Freihandform 1010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2" name="Freihandform 1011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3" name="Freihandform 1012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1014" name="Freihandform 1013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5" name="Freihandform 1014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43" name="Freihandform 942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6903716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4" name="Freihandform 943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6903716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945" name="Freihandform 944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6986792" y="3511365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6" name="Freihandform 945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7560643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7" name="Freihandform 946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7125573" y="1317901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8" name="Freihandform 947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7182557" y="2246690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9" name="Freihandform 948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7274118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0" name="Freihandform 949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7493253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51" name="Gruppieren 950"/>
          <p:cNvGrpSpPr/>
          <p:nvPr/>
        </p:nvGrpSpPr>
        <p:grpSpPr>
          <a:xfrm>
            <a:off x="7493253" y="1730410"/>
            <a:ext cx="594339" cy="536358"/>
            <a:chOff x="2891795" y="1870741"/>
            <a:chExt cx="1025181" cy="924848"/>
          </a:xfrm>
          <a:solidFill>
            <a:srgbClr val="FF5050"/>
          </a:solidFill>
        </p:grpSpPr>
        <p:sp>
          <p:nvSpPr>
            <p:cNvPr id="1009" name="Freihandform 1008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0" name="Freihandform 1009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52" name="Freihandform 951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7360235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3" name="Freihandform 952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7210570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54" name="Gruppieren 953"/>
          <p:cNvGrpSpPr/>
          <p:nvPr/>
        </p:nvGrpSpPr>
        <p:grpSpPr>
          <a:xfrm>
            <a:off x="7210570" y="1397575"/>
            <a:ext cx="1310171" cy="1472216"/>
            <a:chOff x="2404192" y="1296830"/>
            <a:chExt cx="2259926" cy="2538557"/>
          </a:xfrm>
          <a:solidFill>
            <a:srgbClr val="FF5050"/>
          </a:solidFill>
        </p:grpSpPr>
        <p:sp>
          <p:nvSpPr>
            <p:cNvPr id="999" name="Freihandform 998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0" name="Freihandform 999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1" name="Freihandform 1000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2" name="Freihandform 1001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3" name="Freihandform 1002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4" name="Freihandform 1003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5" name="Freihandform 1004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6" name="Freihandform 1005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1007" name="Freihandform 1006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8" name="Freihandform 1007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55" name="Freihandform 954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7322781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6" name="Freihandform 955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682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7" name="Freihandform 956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682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 smtClean="0">
                <a:latin typeface="Arial Narrow" panose="020B0606020202030204" pitchFamily="34" charset="0"/>
              </a:rPr>
              <a:t> 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58" name="Freihandform 957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7139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9" name="Freihandform 958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6866581" y="2546433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0" name="Freihandform 959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677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1" name="Freihandform 960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677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962" name="Freihandform 961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6963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3" name="Freihandform 962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6941814" y="3279409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4" name="Freihandform 963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6992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5" name="Freihandform 964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6242149" y="3401169"/>
            <a:ext cx="831563" cy="676914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6" name="Freihandform 965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6459684" y="3370649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7" name="Freihandform 966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6535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8" name="Freihandform 967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6292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9" name="Freihandform 968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6682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70" name="Gruppieren 969"/>
          <p:cNvGrpSpPr/>
          <p:nvPr/>
        </p:nvGrpSpPr>
        <p:grpSpPr>
          <a:xfrm>
            <a:off x="6242149" y="2790597"/>
            <a:ext cx="1524984" cy="1287486"/>
            <a:chOff x="733752" y="3698834"/>
            <a:chExt cx="2630460" cy="2220026"/>
          </a:xfrm>
          <a:solidFill>
            <a:srgbClr val="FF5050"/>
          </a:solidFill>
        </p:grpSpPr>
        <p:sp>
          <p:nvSpPr>
            <p:cNvPr id="989" name="Freihandform 988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0" name="Freihandform 989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1" name="Freihandform 990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2" name="Freihandform 991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3" name="Freihandform 992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94" name="Freihandform 993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5" name="Freihandform 994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96" name="Freihandform 995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7" name="Freihandform 996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8" name="Freihandform 997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71" name="Freihandform 970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6510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2" name="Freihandform 971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6143706" y="2770358"/>
            <a:ext cx="472205" cy="464233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3" name="Freihandform 972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6491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4" name="Freihandform 973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6084001" y="2889709"/>
            <a:ext cx="156388" cy="359821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75" name="Gruppieren 974"/>
          <p:cNvGrpSpPr/>
          <p:nvPr/>
        </p:nvGrpSpPr>
        <p:grpSpPr>
          <a:xfrm>
            <a:off x="6084000" y="1648326"/>
            <a:ext cx="1617824" cy="1601205"/>
            <a:chOff x="460959" y="1729202"/>
            <a:chExt cx="2790601" cy="2760975"/>
          </a:xfrm>
          <a:solidFill>
            <a:srgbClr val="FF5050"/>
          </a:solidFill>
        </p:grpSpPr>
        <p:sp>
          <p:nvSpPr>
            <p:cNvPr id="981" name="Freihandform 980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2" name="Freihandform 981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3" name="Freihandform 982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4" name="Freihandform 983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5" name="Freihandform 984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5" y="3228516"/>
              <a:ext cx="764537" cy="724589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             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Elmshorn-Land</a:t>
              </a:r>
            </a:p>
          </p:txBody>
        </p:sp>
        <p:sp>
          <p:nvSpPr>
            <p:cNvPr id="986" name="Freihandform 985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87" name="Freihandform 986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8" name="Freihandform 987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grpSp>
        <p:nvGrpSpPr>
          <p:cNvPr id="976" name="Gruppieren 975"/>
          <p:cNvGrpSpPr/>
          <p:nvPr/>
        </p:nvGrpSpPr>
        <p:grpSpPr>
          <a:xfrm>
            <a:off x="6963741" y="1080000"/>
            <a:ext cx="897672" cy="663260"/>
            <a:chOff x="1978437" y="749233"/>
            <a:chExt cx="1548402" cy="1143666"/>
          </a:xfrm>
          <a:solidFill>
            <a:srgbClr val="FF5050"/>
          </a:solidFill>
        </p:grpSpPr>
        <p:sp>
          <p:nvSpPr>
            <p:cNvPr id="977" name="Freihandform 976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78" name="Freihandform 977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979" name="Freihandform 978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980" name="Freihandform 979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380" name="Textfeld 379"/>
          <p:cNvSpPr txBox="1"/>
          <p:nvPr/>
        </p:nvSpPr>
        <p:spPr>
          <a:xfrm>
            <a:off x="1871512" y="4205425"/>
            <a:ext cx="1587007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>
                <a:latin typeface="Arial Narrow" panose="020B0606020202030204" pitchFamily="34" charset="0"/>
              </a:rPr>
              <a:t>Prognose </a:t>
            </a:r>
            <a:r>
              <a:rPr lang="de-DE" sz="1050" b="1" dirty="0" smtClean="0">
                <a:latin typeface="Arial Narrow" panose="020B0606020202030204" pitchFamily="34" charset="0"/>
              </a:rPr>
              <a:t>Januar 2025</a:t>
            </a:r>
            <a:endParaRPr lang="de-DE" sz="1050" b="1" dirty="0">
              <a:latin typeface="Arial Narrow" panose="020B0606020202030204" pitchFamily="34" charset="0"/>
            </a:endParaRPr>
          </a:p>
        </p:txBody>
      </p:sp>
      <p:sp>
        <p:nvSpPr>
          <p:cNvPr id="381" name="Textfeld 380"/>
          <p:cNvSpPr txBox="1"/>
          <p:nvPr/>
        </p:nvSpPr>
        <p:spPr>
          <a:xfrm>
            <a:off x="5097977" y="4205425"/>
            <a:ext cx="2040406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 smtClean="0">
                <a:latin typeface="Arial Narrow" panose="020B0606020202030204" pitchFamily="34" charset="0"/>
              </a:rPr>
              <a:t>Ist-Zustand Januar 2025</a:t>
            </a:r>
            <a:endParaRPr lang="de-DE" sz="1050" b="1" dirty="0"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6518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4"/>
          <p:cNvSpPr>
            <a:spLocks noGrp="1"/>
          </p:cNvSpPr>
          <p:nvPr>
            <p:ph type="title"/>
          </p:nvPr>
        </p:nvSpPr>
        <p:spPr>
          <a:xfrm>
            <a:off x="372238" y="776133"/>
            <a:ext cx="8392477" cy="210740"/>
          </a:xfrm>
        </p:spPr>
        <p:txBody>
          <a:bodyPr/>
          <a:lstStyle/>
          <a:p>
            <a:r>
              <a:rPr lang="de-DE" dirty="0"/>
              <a:t>Sektor: </a:t>
            </a:r>
            <a:r>
              <a:rPr lang="de-DE" dirty="0" smtClean="0"/>
              <a:t>Schule</a:t>
            </a:r>
            <a:r>
              <a:rPr lang="de-DE" dirty="0"/>
              <a:t/>
            </a:r>
            <a:br>
              <a:rPr lang="de-DE" dirty="0"/>
            </a:br>
            <a:endParaRPr lang="de-DE" dirty="0"/>
          </a:p>
        </p:txBody>
      </p:sp>
      <p:sp>
        <p:nvSpPr>
          <p:cNvPr id="386" name="Freihandform 385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264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7" name="Freihandform 386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264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8" name="Freihandform 387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205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9" name="Freihandform 388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205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0" name="Freihandform 389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2049350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1" name="Freihandform 390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2049350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2" name="Freihandform 391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1043793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3" name="Freihandform 392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1043793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4" name="Freihandform 393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1041390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5" name="Freihandform 394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1041390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6" name="Freihandform 395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97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7" name="Freihandform 396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97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8" name="Freihandform 397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748624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9" name="Freihandform 398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748463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0" name="Freihandform 399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1163205" y="2790597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1" name="Freihandform 400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751025" y="3143030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2" name="Freihandform 401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82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3" name="Freihandform 402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82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4" name="Freihandform 403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37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5" name="Freihandform 404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37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99FF66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6" name="Freihandform 405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221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7" name="Freihandform 406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221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408" name="Freihandform 407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257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9" name="Freihandform 408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257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410" name="Freihandform 409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2355083" y="3164395"/>
            <a:ext cx="349272" cy="414276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1" name="Freihandform 410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2402144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2" name="Freihandform 411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205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3" name="Freihandform 412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205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14" name="Freihandform 413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2179806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5" name="Freihandform 414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2241113" y="1756273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6" name="Freihandform 415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252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7" name="Freihandform 416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252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Bönning-stedt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418" name="Freihandform 417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1853905" y="1675313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9" name="Freihandform 418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2016696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0" name="Freihandform 419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211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1" name="Freihandform 420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211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22" name="Freihandform 421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184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3" name="Freihandform 422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184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24" name="Freihandform 423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2155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5" name="Freihandform 424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1999888" y="2111274"/>
            <a:ext cx="460520" cy="550976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6" name="Freihandform 425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1859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7" name="Freihandform 426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1702320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8" name="Freihandform 427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198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9" name="Freihandform 428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198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30" name="Freihandform 429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1642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1" name="Freihandform 430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139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2" name="Freihandform 431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139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433" name="Freihandform 432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1414673" y="3138051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4" name="Freihandform 433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1584347" y="2196250"/>
            <a:ext cx="287165" cy="190512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5" name="Freihandform 434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1716085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36" name="Gruppieren 435"/>
          <p:cNvGrpSpPr/>
          <p:nvPr/>
        </p:nvGrpSpPr>
        <p:grpSpPr>
          <a:xfrm>
            <a:off x="1716085" y="2525872"/>
            <a:ext cx="988270" cy="1052799"/>
            <a:chOff x="3017424" y="3242365"/>
            <a:chExt cx="1704677" cy="1815352"/>
          </a:xfrm>
          <a:solidFill>
            <a:srgbClr val="FFFF99"/>
          </a:solidFill>
        </p:grpSpPr>
        <p:sp>
          <p:nvSpPr>
            <p:cNvPr id="505" name="Freihandform 504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6" name="Freihandform 505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7" name="Freihandform 506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508" name="Freihandform 507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9" name="Freihandform 508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37" name="Freihandform 436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1053716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8" name="Freihandform 437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1053716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439" name="Freihandform 438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1136792" y="3511365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0" name="Freihandform 439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1710643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1" name="Freihandform 440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1275573" y="1317901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2" name="Freihandform 441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1332557" y="2246690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3" name="Freihandform 442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1424118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4" name="Freihandform 443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1643253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45" name="Gruppieren 444"/>
          <p:cNvGrpSpPr/>
          <p:nvPr/>
        </p:nvGrpSpPr>
        <p:grpSpPr>
          <a:xfrm>
            <a:off x="1643253" y="1730410"/>
            <a:ext cx="594339" cy="536358"/>
            <a:chOff x="2891795" y="1870741"/>
            <a:chExt cx="1025181" cy="924848"/>
          </a:xfrm>
          <a:solidFill>
            <a:srgbClr val="FF5050"/>
          </a:solidFill>
        </p:grpSpPr>
        <p:sp>
          <p:nvSpPr>
            <p:cNvPr id="503" name="Freihandform 502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4" name="Freihandform 503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solidFill>
              <a:srgbClr val="FF5050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46" name="Freihandform 445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1510235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7" name="Freihandform 446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1360570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48" name="Gruppieren 447"/>
          <p:cNvGrpSpPr/>
          <p:nvPr/>
        </p:nvGrpSpPr>
        <p:grpSpPr>
          <a:xfrm>
            <a:off x="1360570" y="1397575"/>
            <a:ext cx="1310171" cy="1472216"/>
            <a:chOff x="2404192" y="1296830"/>
            <a:chExt cx="2259926" cy="2538557"/>
          </a:xfrm>
          <a:solidFill>
            <a:srgbClr val="FFFF99"/>
          </a:solidFill>
        </p:grpSpPr>
        <p:sp>
          <p:nvSpPr>
            <p:cNvPr id="493" name="Freihandform 492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4" name="Freihandform 493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5" name="Freihandform 494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6" name="Freihandform 495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7" name="Freihandform 496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8" name="Freihandform 497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9" name="Freihandform 498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0" name="Freihandform 499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501" name="Freihandform 500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2" name="Freihandform 501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49" name="Freihandform 448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1472781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0" name="Freihandform 449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97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1" name="Freihandform 450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97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 smtClean="0">
                <a:latin typeface="Arial Narrow" panose="020B0606020202030204" pitchFamily="34" charset="0"/>
              </a:rPr>
              <a:t> 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52" name="Freihandform 451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1289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3" name="Freihandform 452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1016581" y="2546433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4" name="Freihandform 453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92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5" name="Freihandform 454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92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456" name="Freihandform 455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1113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7" name="Freihandform 456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1091814" y="3279409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8" name="Freihandform 457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1142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9" name="Freihandform 458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392149" y="3401169"/>
            <a:ext cx="831563" cy="676914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0" name="Freihandform 459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609684" y="3370649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1" name="Freihandform 460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685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2" name="Freihandform 461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442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3" name="Freihandform 462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832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64" name="Gruppieren 463"/>
          <p:cNvGrpSpPr/>
          <p:nvPr/>
        </p:nvGrpSpPr>
        <p:grpSpPr>
          <a:xfrm>
            <a:off x="392149" y="2790597"/>
            <a:ext cx="1524984" cy="1287486"/>
            <a:chOff x="733752" y="3698834"/>
            <a:chExt cx="2630460" cy="2220026"/>
          </a:xfrm>
          <a:solidFill>
            <a:srgbClr val="FF5050"/>
          </a:solidFill>
        </p:grpSpPr>
        <p:sp>
          <p:nvSpPr>
            <p:cNvPr id="483" name="Freihandform 482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4" name="Freihandform 483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5" name="Freihandform 484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6" name="Freihandform 485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7" name="Freihandform 486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88" name="Freihandform 487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9" name="Freihandform 488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90" name="Freihandform 489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1" name="Freihandform 490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2" name="Freihandform 491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65" name="Freihandform 464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660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6" name="Freihandform 465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293706" y="2770358"/>
            <a:ext cx="472205" cy="464233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7" name="Freihandform 466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641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8" name="Freihandform 467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234001" y="2889709"/>
            <a:ext cx="156388" cy="359821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69" name="Gruppieren 468"/>
          <p:cNvGrpSpPr/>
          <p:nvPr/>
        </p:nvGrpSpPr>
        <p:grpSpPr>
          <a:xfrm>
            <a:off x="234000" y="1648326"/>
            <a:ext cx="1617824" cy="1601205"/>
            <a:chOff x="460959" y="1729202"/>
            <a:chExt cx="2790601" cy="2760975"/>
          </a:xfrm>
          <a:solidFill>
            <a:srgbClr val="FF5050"/>
          </a:solidFill>
        </p:grpSpPr>
        <p:sp>
          <p:nvSpPr>
            <p:cNvPr id="475" name="Freihandform 474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6" name="Freihandform 475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7" name="Freihandform 476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8" name="Freihandform 477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9" name="Freihandform 478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5" y="3228516"/>
              <a:ext cx="764537" cy="724589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             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Elmshorn-Land</a:t>
              </a:r>
            </a:p>
          </p:txBody>
        </p:sp>
        <p:sp>
          <p:nvSpPr>
            <p:cNvPr id="480" name="Freihandform 479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81" name="Freihandform 480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2" name="Freihandform 481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grpSp>
        <p:nvGrpSpPr>
          <p:cNvPr id="470" name="Gruppieren 469"/>
          <p:cNvGrpSpPr/>
          <p:nvPr/>
        </p:nvGrpSpPr>
        <p:grpSpPr>
          <a:xfrm>
            <a:off x="1113741" y="1080000"/>
            <a:ext cx="897672" cy="663260"/>
            <a:chOff x="1978437" y="749233"/>
            <a:chExt cx="1548402" cy="1143666"/>
          </a:xfrm>
          <a:solidFill>
            <a:srgbClr val="FF5050"/>
          </a:solidFill>
        </p:grpSpPr>
        <p:sp>
          <p:nvSpPr>
            <p:cNvPr id="471" name="Freihandform 470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72" name="Freihandform 471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473" name="Freihandform 472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474" name="Freihandform 473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766" name="Freihandform 765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5560331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7" name="Freihandform 766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5560331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8" name="Freihandform 767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4970794" y="2711245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9" name="Freihandform 768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4970794" y="2711245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0" name="Freihandform 769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4965351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1" name="Freihandform 770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4965351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2" name="Freihandform 771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3959794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3" name="Freihandform 772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3959794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4" name="Freihandform 773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3957391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5" name="Freihandform 774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3957391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6" name="Freihandform 775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3890803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7" name="Freihandform 776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3890803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8" name="Freihandform 777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3664625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9" name="Freihandform 778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3664464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0" name="Freihandform 779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4079206" y="2790598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1" name="Freihandform 780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3667026" y="3143031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2" name="Freihandform 781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3737195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3" name="Freihandform 782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3737195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4" name="Freihandform 783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3286536" y="1655054"/>
            <a:ext cx="477491" cy="505123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5" name="Freihandform 784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3286536" y="1655054"/>
            <a:ext cx="477491" cy="505123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6" name="Freihandform 785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5128782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7" name="Freihandform 786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5128782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788" name="Freihandform 787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5489259" y="2744495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9" name="Freihandform 788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5489259" y="2744495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790" name="Freihandform 789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5271084" y="3164395"/>
            <a:ext cx="349272" cy="414277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1" name="Freihandform 790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5318145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2" name="Freihandform 791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4967432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3" name="Freihandform 792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4967432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794" name="Freihandform 793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5095807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5" name="Freihandform 794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5157114" y="1756272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6" name="Freihandform 795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5439477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7" name="Freihandform 796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5439477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</a:t>
            </a:r>
            <a:r>
              <a:rPr lang="de-DE" sz="550" b="1" dirty="0">
                <a:latin typeface="Arial Narrow" panose="020B0606020202030204" pitchFamily="34" charset="0"/>
              </a:rPr>
              <a:t/>
            </a:r>
            <a:br>
              <a:rPr lang="de-DE" sz="550" b="1" dirty="0">
                <a:latin typeface="Arial Narrow" panose="020B0606020202030204" pitchFamily="34" charset="0"/>
              </a:rPr>
            </a:br>
            <a:r>
              <a:rPr lang="de-DE" sz="550" b="1" dirty="0" err="1">
                <a:latin typeface="Arial Narrow" panose="020B0606020202030204" pitchFamily="34" charset="0"/>
              </a:rPr>
              <a:t>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798" name="Freihandform 797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4769906" y="1675312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9" name="Freihandform 798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4932697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0" name="Freihandform 799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5030980" y="3188811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1" name="Freihandform 800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5030980" y="3188811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02" name="Freihandform 801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4759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3" name="Freihandform 802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4759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04" name="Freihandform 803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5071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5" name="Freihandform 804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4915889" y="2111274"/>
            <a:ext cx="460520" cy="550977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6" name="Freihandform 805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4775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7" name="Freihandform 806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4618321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8" name="Freihandform 807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4904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9" name="Freihandform 808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4904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10" name="Freihandform 809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4558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1" name="Freihandform 810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4310666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2" name="Freihandform 811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4310666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813" name="Freihandform 812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4330674" y="3138050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4" name="Freihandform 813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4500348" y="2196250"/>
            <a:ext cx="287165" cy="190513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5" name="Freihandform 814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4632086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16" name="Gruppieren 815"/>
          <p:cNvGrpSpPr/>
          <p:nvPr/>
        </p:nvGrpSpPr>
        <p:grpSpPr>
          <a:xfrm>
            <a:off x="4632086" y="2525872"/>
            <a:ext cx="988270" cy="1052799"/>
            <a:chOff x="3017424" y="3242365"/>
            <a:chExt cx="1704677" cy="1815352"/>
          </a:xfrm>
          <a:solidFill>
            <a:srgbClr val="FFFF99"/>
          </a:solidFill>
        </p:grpSpPr>
        <p:sp>
          <p:nvSpPr>
            <p:cNvPr id="885" name="Freihandform 884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6" name="Freihandform 885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7" name="Freihandform 886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/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88" name="Freihandform 887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9" name="Freihandform 888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17" name="Freihandform 816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3969717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rgbClr val="FF5050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8" name="Freihandform 817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3969717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819" name="Freihandform 818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4052793" y="3511366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0" name="Freihandform 819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4626644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1" name="Freihandform 820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4191574" y="1317900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2" name="Freihandform 821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4248558" y="2246689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3" name="Freihandform 822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4340119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4" name="Freihandform 823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4559254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25" name="Gruppieren 824"/>
          <p:cNvGrpSpPr/>
          <p:nvPr/>
        </p:nvGrpSpPr>
        <p:grpSpPr>
          <a:xfrm>
            <a:off x="4559254" y="1730410"/>
            <a:ext cx="594339" cy="536358"/>
            <a:chOff x="2891795" y="1870741"/>
            <a:chExt cx="1025181" cy="924848"/>
          </a:xfrm>
          <a:solidFill>
            <a:srgbClr val="FF5050"/>
          </a:solidFill>
        </p:grpSpPr>
        <p:sp>
          <p:nvSpPr>
            <p:cNvPr id="883" name="Freihandform 882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4" name="Freihandform 883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26" name="Freihandform 825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4426236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7" name="Freihandform 826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4276571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28" name="Gruppieren 827"/>
          <p:cNvGrpSpPr/>
          <p:nvPr/>
        </p:nvGrpSpPr>
        <p:grpSpPr>
          <a:xfrm>
            <a:off x="4276571" y="1397575"/>
            <a:ext cx="1310171" cy="1472216"/>
            <a:chOff x="2404192" y="1296830"/>
            <a:chExt cx="2259926" cy="2538557"/>
          </a:xfrm>
          <a:solidFill>
            <a:srgbClr val="FF5050"/>
          </a:solidFill>
        </p:grpSpPr>
        <p:sp>
          <p:nvSpPr>
            <p:cNvPr id="873" name="Freihandform 872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4" name="Freihandform 873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5" name="Freihandform 874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6" name="Freihandform 875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7" name="Freihandform 876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8" name="Freihandform 877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9" name="Freihandform 878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0" name="Freihandform 879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881" name="Freihandform 880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2" name="Freihandform 881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29" name="Freihandform 828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4388780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0" name="Freihandform 829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3893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1" name="Freihandform 830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3893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>
                <a:latin typeface="Arial Narrow" panose="020B0606020202030204" pitchFamily="34" charset="0"/>
              </a:rPr>
              <a:t> </a:t>
            </a:r>
            <a:r>
              <a:rPr lang="de-DE" sz="600" b="1" dirty="0" smtClean="0">
                <a:latin typeface="Arial Narrow" panose="020B0606020202030204" pitchFamily="34" charset="0"/>
              </a:rPr>
              <a:t>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32" name="Freihandform 831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4205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3" name="Freihandform 832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3932581" y="2546434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4" name="Freihandform 833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3839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5" name="Freihandform 834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3839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836" name="Freihandform 835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4029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7" name="Freihandform 836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4007814" y="3279410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8" name="Freihandform 837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4058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9" name="Freihandform 838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3308149" y="3401170"/>
            <a:ext cx="831563" cy="676915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0" name="Freihandform 839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3525684" y="3370650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1" name="Freihandform 840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3601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2" name="Freihandform 841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3358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3" name="Freihandform 842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3748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44" name="Gruppieren 843"/>
          <p:cNvGrpSpPr/>
          <p:nvPr/>
        </p:nvGrpSpPr>
        <p:grpSpPr>
          <a:xfrm>
            <a:off x="3308149" y="2790598"/>
            <a:ext cx="1524984" cy="1287487"/>
            <a:chOff x="733752" y="3698834"/>
            <a:chExt cx="2630460" cy="2220026"/>
          </a:xfrm>
          <a:solidFill>
            <a:srgbClr val="FF5050"/>
          </a:solidFill>
        </p:grpSpPr>
        <p:sp>
          <p:nvSpPr>
            <p:cNvPr id="863" name="Freihandform 862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4" name="Freihandform 863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5" name="Freihandform 864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6" name="Freihandform 865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7" name="Freihandform 866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/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68" name="Freihandform 867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9" name="Freihandform 868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70" name="Freihandform 869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1" name="Freihandform 870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2" name="Freihandform 871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45" name="Freihandform 844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3576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6" name="Freihandform 845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3209706" y="2770358"/>
            <a:ext cx="472205" cy="464234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7" name="Freihandform 846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3557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8" name="Freihandform 847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3150001" y="2889709"/>
            <a:ext cx="156388" cy="359822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49" name="Gruppieren 848"/>
          <p:cNvGrpSpPr/>
          <p:nvPr/>
        </p:nvGrpSpPr>
        <p:grpSpPr>
          <a:xfrm>
            <a:off x="3150000" y="1648325"/>
            <a:ext cx="1617824" cy="1601205"/>
            <a:chOff x="460959" y="1729202"/>
            <a:chExt cx="2790601" cy="2760975"/>
          </a:xfrm>
          <a:solidFill>
            <a:srgbClr val="FF5050"/>
          </a:solidFill>
        </p:grpSpPr>
        <p:sp>
          <p:nvSpPr>
            <p:cNvPr id="855" name="Freihandform 854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6" name="Freihandform 855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7" name="Freihandform 856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8" name="Freihandform 857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9" name="Freihandform 858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60" name="Freihandform 859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1" name="Freihandform 860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2" name="Freihandform 861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6" y="3228516"/>
              <a:ext cx="764537" cy="724588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r>
                <a:rPr lang="de-DE" sz="600" b="1" dirty="0">
                  <a:latin typeface="Arial Narrow" panose="020B0606020202030204" pitchFamily="34" charset="0"/>
                </a:rPr>
                <a:t>               </a:t>
              </a:r>
              <a:r>
                <a:rPr lang="de-DE" sz="550" b="1" dirty="0">
                  <a:latin typeface="Arial Narrow" panose="020B0606020202030204" pitchFamily="34" charset="0"/>
                </a:rPr>
                <a:t>Amt </a:t>
              </a:r>
              <a:br>
                <a:rPr lang="de-DE" sz="550" b="1" dirty="0">
                  <a:latin typeface="Arial Narrow" panose="020B0606020202030204" pitchFamily="34" charset="0"/>
                </a:rPr>
              </a:br>
              <a:r>
                <a:rPr lang="de-DE" sz="550" b="1" dirty="0">
                  <a:latin typeface="Arial Narrow" panose="020B0606020202030204" pitchFamily="34" charset="0"/>
                </a:rPr>
                <a:t>  </a:t>
              </a:r>
              <a:r>
                <a:rPr lang="de-DE" sz="550" b="1" dirty="0" smtClean="0">
                  <a:latin typeface="Arial Narrow" panose="020B0606020202030204" pitchFamily="34" charset="0"/>
                </a:rPr>
                <a:t>Elmshorn-</a:t>
              </a:r>
              <a:r>
                <a:rPr lang="de-DE" sz="550" b="1" dirty="0">
                  <a:latin typeface="Arial Narrow" panose="020B0606020202030204" pitchFamily="34" charset="0"/>
                </a:rPr>
                <a:t/>
              </a:r>
              <a:br>
                <a:rPr lang="de-DE" sz="550" b="1" dirty="0">
                  <a:latin typeface="Arial Narrow" panose="020B0606020202030204" pitchFamily="34" charset="0"/>
                </a:rPr>
              </a:br>
              <a:r>
                <a:rPr lang="de-DE" sz="550" b="1" dirty="0">
                  <a:latin typeface="Arial Narrow" panose="020B0606020202030204" pitchFamily="34" charset="0"/>
                </a:rPr>
                <a:t>        Land</a:t>
              </a:r>
            </a:p>
          </p:txBody>
        </p:sp>
      </p:grpSp>
      <p:grpSp>
        <p:nvGrpSpPr>
          <p:cNvPr id="850" name="Gruppieren 849"/>
          <p:cNvGrpSpPr/>
          <p:nvPr/>
        </p:nvGrpSpPr>
        <p:grpSpPr>
          <a:xfrm>
            <a:off x="4029743" y="1080000"/>
            <a:ext cx="897672" cy="663260"/>
            <a:chOff x="1978437" y="749233"/>
            <a:chExt cx="1548402" cy="1143666"/>
          </a:xfrm>
          <a:solidFill>
            <a:srgbClr val="FF5050"/>
          </a:solidFill>
        </p:grpSpPr>
        <p:sp>
          <p:nvSpPr>
            <p:cNvPr id="851" name="Freihandform 850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52" name="Freihandform 851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853" name="Freihandform 852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854" name="Freihandform 853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91" name="Textfeld 890"/>
          <p:cNvSpPr txBox="1"/>
          <p:nvPr/>
        </p:nvSpPr>
        <p:spPr>
          <a:xfrm>
            <a:off x="7822597" y="4210816"/>
            <a:ext cx="1220927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>
                <a:latin typeface="Arial Narrow" panose="020B0606020202030204" pitchFamily="34" charset="0"/>
              </a:rPr>
              <a:t>Prognose 2 Monate</a:t>
            </a:r>
          </a:p>
        </p:txBody>
      </p:sp>
      <p:sp>
        <p:nvSpPr>
          <p:cNvPr id="892" name="Freihandform 891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849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3" name="Freihandform 892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849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4" name="Freihandform 893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790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5" name="Freihandform 894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790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6" name="Freihandform 895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7899350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7" name="Freihandform 896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7899350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8" name="Freihandform 897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6893793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9" name="Freihandform 898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6893793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0" name="Freihandform 899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6891390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1" name="Freihandform 900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6891390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2" name="Freihandform 901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682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3" name="Freihandform 902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682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4" name="Freihandform 903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6598624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5" name="Freihandform 904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6598463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6" name="Freihandform 905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7013205" y="2790597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7" name="Freihandform 906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6601025" y="3143030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8" name="Freihandform 907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667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9" name="Freihandform 908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667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0" name="Freihandform 909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622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1" name="Freihandform 910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622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2" name="Freihandform 911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806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3" name="Freihandform 912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806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914" name="Freihandform 913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842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5" name="Freihandform 914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842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916" name="Freihandform 915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8205083" y="3164395"/>
            <a:ext cx="349272" cy="414276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7" name="Freihandform 916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8252144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8" name="Freihandform 917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790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9" name="Freihandform 918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790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20" name="Freihandform 919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8029806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1" name="Freihandform 920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8091113" y="1756273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2" name="Freihandform 921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837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3" name="Freihandform 922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837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Bönning-stedt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924" name="Freihandform 923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7703905" y="1675313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5" name="Freihandform 924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7866696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6" name="Freihandform 925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796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7" name="Freihandform 926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796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28" name="Freihandform 927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769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9" name="Freihandform 928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769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30" name="Freihandform 929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8005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1" name="Freihandform 930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7849888" y="2111274"/>
            <a:ext cx="460520" cy="550976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2" name="Freihandform 931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7709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3" name="Freihandform 932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7552320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4" name="Freihandform 933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783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5" name="Freihandform 934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783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36" name="Freihandform 935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7492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7" name="Freihandform 936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724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8" name="Freihandform 937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724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939" name="Freihandform 938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7264673" y="3138051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0" name="Freihandform 939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7434347" y="2196250"/>
            <a:ext cx="287165" cy="190512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1" name="Freihandform 940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7566085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42" name="Gruppieren 941"/>
          <p:cNvGrpSpPr/>
          <p:nvPr/>
        </p:nvGrpSpPr>
        <p:grpSpPr>
          <a:xfrm>
            <a:off x="7566085" y="2525872"/>
            <a:ext cx="988270" cy="1052799"/>
            <a:chOff x="3017424" y="3242365"/>
            <a:chExt cx="1704677" cy="1815352"/>
          </a:xfrm>
          <a:solidFill>
            <a:srgbClr val="FFFF99"/>
          </a:solidFill>
        </p:grpSpPr>
        <p:sp>
          <p:nvSpPr>
            <p:cNvPr id="1011" name="Freihandform 1010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2" name="Freihandform 1011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3" name="Freihandform 1012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1014" name="Freihandform 1013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5" name="Freihandform 1014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43" name="Freihandform 942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6903716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4" name="Freihandform 943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6903716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945" name="Freihandform 944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6986792" y="3511365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6" name="Freihandform 945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7560643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7" name="Freihandform 946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7125573" y="1317901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8" name="Freihandform 947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7182557" y="2246690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9" name="Freihandform 948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7274118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0" name="Freihandform 949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7493253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51" name="Gruppieren 950"/>
          <p:cNvGrpSpPr/>
          <p:nvPr/>
        </p:nvGrpSpPr>
        <p:grpSpPr>
          <a:xfrm>
            <a:off x="7493253" y="1730410"/>
            <a:ext cx="594339" cy="536358"/>
            <a:chOff x="2891795" y="1870741"/>
            <a:chExt cx="1025181" cy="924848"/>
          </a:xfrm>
          <a:solidFill>
            <a:srgbClr val="FF5050"/>
          </a:solidFill>
        </p:grpSpPr>
        <p:sp>
          <p:nvSpPr>
            <p:cNvPr id="1009" name="Freihandform 1008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0" name="Freihandform 1009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52" name="Freihandform 951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7360235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3" name="Freihandform 952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7210570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54" name="Gruppieren 953"/>
          <p:cNvGrpSpPr/>
          <p:nvPr/>
        </p:nvGrpSpPr>
        <p:grpSpPr>
          <a:xfrm>
            <a:off x="7210570" y="1397575"/>
            <a:ext cx="1310171" cy="1472216"/>
            <a:chOff x="2404192" y="1296830"/>
            <a:chExt cx="2259926" cy="2538557"/>
          </a:xfrm>
          <a:solidFill>
            <a:srgbClr val="FF5050"/>
          </a:solidFill>
        </p:grpSpPr>
        <p:sp>
          <p:nvSpPr>
            <p:cNvPr id="999" name="Freihandform 998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0" name="Freihandform 999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1" name="Freihandform 1000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2" name="Freihandform 1001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3" name="Freihandform 1002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4" name="Freihandform 1003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5" name="Freihandform 1004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6" name="Freihandform 1005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1007" name="Freihandform 1006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8" name="Freihandform 1007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55" name="Freihandform 954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7322781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6" name="Freihandform 955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682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7" name="Freihandform 956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682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 smtClean="0">
                <a:latin typeface="Arial Narrow" panose="020B0606020202030204" pitchFamily="34" charset="0"/>
              </a:rPr>
              <a:t> 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58" name="Freihandform 957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7139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9" name="Freihandform 958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6866581" y="2546433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0" name="Freihandform 959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677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1" name="Freihandform 960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677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962" name="Freihandform 961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6963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3" name="Freihandform 962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6941814" y="3279409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4" name="Freihandform 963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6992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5" name="Freihandform 964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6242149" y="3401169"/>
            <a:ext cx="831563" cy="676914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6" name="Freihandform 965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6459684" y="3370649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7" name="Freihandform 966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6535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8" name="Freihandform 967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6292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9" name="Freihandform 968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6682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70" name="Gruppieren 969"/>
          <p:cNvGrpSpPr/>
          <p:nvPr/>
        </p:nvGrpSpPr>
        <p:grpSpPr>
          <a:xfrm>
            <a:off x="6242149" y="2790597"/>
            <a:ext cx="1524984" cy="1287486"/>
            <a:chOff x="733752" y="3698834"/>
            <a:chExt cx="2630460" cy="2220026"/>
          </a:xfrm>
          <a:solidFill>
            <a:srgbClr val="FF5050"/>
          </a:solidFill>
        </p:grpSpPr>
        <p:sp>
          <p:nvSpPr>
            <p:cNvPr id="989" name="Freihandform 988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0" name="Freihandform 989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1" name="Freihandform 990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2" name="Freihandform 991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3" name="Freihandform 992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94" name="Freihandform 993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5" name="Freihandform 994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96" name="Freihandform 995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7" name="Freihandform 996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8" name="Freihandform 997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71" name="Freihandform 970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6510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2" name="Freihandform 971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6143706" y="2770358"/>
            <a:ext cx="472205" cy="464233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3" name="Freihandform 972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6491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4" name="Freihandform 973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6084001" y="2889709"/>
            <a:ext cx="156388" cy="359821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75" name="Gruppieren 974"/>
          <p:cNvGrpSpPr/>
          <p:nvPr/>
        </p:nvGrpSpPr>
        <p:grpSpPr>
          <a:xfrm>
            <a:off x="6084000" y="1648326"/>
            <a:ext cx="1617824" cy="1601205"/>
            <a:chOff x="460959" y="1729202"/>
            <a:chExt cx="2790601" cy="2760975"/>
          </a:xfrm>
          <a:solidFill>
            <a:srgbClr val="FF5050"/>
          </a:solidFill>
        </p:grpSpPr>
        <p:sp>
          <p:nvSpPr>
            <p:cNvPr id="981" name="Freihandform 980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2" name="Freihandform 981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3" name="Freihandform 982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4" name="Freihandform 983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5" name="Freihandform 984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5" y="3228516"/>
              <a:ext cx="764537" cy="724589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             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Elmshorn-Land</a:t>
              </a:r>
            </a:p>
          </p:txBody>
        </p:sp>
        <p:sp>
          <p:nvSpPr>
            <p:cNvPr id="986" name="Freihandform 985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87" name="Freihandform 986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8" name="Freihandform 987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grpSp>
        <p:nvGrpSpPr>
          <p:cNvPr id="976" name="Gruppieren 975"/>
          <p:cNvGrpSpPr/>
          <p:nvPr/>
        </p:nvGrpSpPr>
        <p:grpSpPr>
          <a:xfrm>
            <a:off x="6963741" y="1080000"/>
            <a:ext cx="897672" cy="663260"/>
            <a:chOff x="1978437" y="749233"/>
            <a:chExt cx="1548402" cy="1143666"/>
          </a:xfrm>
          <a:solidFill>
            <a:srgbClr val="FF5050"/>
          </a:solidFill>
        </p:grpSpPr>
        <p:sp>
          <p:nvSpPr>
            <p:cNvPr id="977" name="Freihandform 976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78" name="Freihandform 977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979" name="Freihandform 978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980" name="Freihandform 979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380" name="Textfeld 379"/>
          <p:cNvSpPr txBox="1"/>
          <p:nvPr/>
        </p:nvSpPr>
        <p:spPr>
          <a:xfrm>
            <a:off x="1871512" y="4205425"/>
            <a:ext cx="1587007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>
                <a:latin typeface="Arial Narrow" panose="020B0606020202030204" pitchFamily="34" charset="0"/>
              </a:rPr>
              <a:t>Prognose </a:t>
            </a:r>
            <a:r>
              <a:rPr lang="de-DE" sz="1050" b="1" dirty="0" smtClean="0">
                <a:latin typeface="Arial Narrow" panose="020B0606020202030204" pitchFamily="34" charset="0"/>
              </a:rPr>
              <a:t>Januar 2025</a:t>
            </a:r>
            <a:endParaRPr lang="de-DE" sz="1050" b="1" dirty="0">
              <a:latin typeface="Arial Narrow" panose="020B0606020202030204" pitchFamily="34" charset="0"/>
            </a:endParaRPr>
          </a:p>
        </p:txBody>
      </p:sp>
      <p:sp>
        <p:nvSpPr>
          <p:cNvPr id="381" name="Textfeld 380"/>
          <p:cNvSpPr txBox="1"/>
          <p:nvPr/>
        </p:nvSpPr>
        <p:spPr>
          <a:xfrm>
            <a:off x="5097977" y="4205425"/>
            <a:ext cx="2040406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 smtClean="0">
                <a:latin typeface="Arial Narrow" panose="020B0606020202030204" pitchFamily="34" charset="0"/>
              </a:rPr>
              <a:t>Ist-Zustand Januar 2025</a:t>
            </a:r>
            <a:endParaRPr lang="de-DE" sz="1050" b="1" dirty="0"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4383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4"/>
          <p:cNvSpPr>
            <a:spLocks noGrp="1"/>
          </p:cNvSpPr>
          <p:nvPr>
            <p:ph type="title"/>
          </p:nvPr>
        </p:nvSpPr>
        <p:spPr>
          <a:xfrm>
            <a:off x="372238" y="776133"/>
            <a:ext cx="8392477" cy="210740"/>
          </a:xfrm>
        </p:spPr>
        <p:txBody>
          <a:bodyPr/>
          <a:lstStyle/>
          <a:p>
            <a:r>
              <a:rPr lang="de-DE" dirty="0"/>
              <a:t>Sektor: </a:t>
            </a:r>
            <a:r>
              <a:rPr lang="de-DE" dirty="0" smtClean="0"/>
              <a:t>Sprachkurse</a:t>
            </a:r>
            <a:r>
              <a:rPr lang="de-DE" dirty="0"/>
              <a:t/>
            </a:r>
            <a:br>
              <a:rPr lang="de-DE" dirty="0"/>
            </a:br>
            <a:endParaRPr lang="de-DE" dirty="0"/>
          </a:p>
        </p:txBody>
      </p:sp>
      <p:sp>
        <p:nvSpPr>
          <p:cNvPr id="386" name="Freihandform 385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264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7" name="Freihandform 386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264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8" name="Freihandform 387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205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9" name="Freihandform 388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205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0" name="Freihandform 389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2049350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1" name="Freihandform 390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2049350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2" name="Freihandform 391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1043793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3" name="Freihandform 392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1043793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4" name="Freihandform 393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1041390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5" name="Freihandform 394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1041390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6" name="Freihandform 395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97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7" name="Freihandform 396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97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8" name="Freihandform 397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748624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9" name="Freihandform 398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748463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0" name="Freihandform 399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1163205" y="2790597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1" name="Freihandform 400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751025" y="3143030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2" name="Freihandform 401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82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3" name="Freihandform 402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82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4" name="Freihandform 403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37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5" name="Freihandform 404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37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6" name="Freihandform 405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221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7" name="Freihandform 406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221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408" name="Freihandform 407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257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9" name="Freihandform 408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257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410" name="Freihandform 409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2355083" y="3164395"/>
            <a:ext cx="349272" cy="414276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1" name="Freihandform 410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2402144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2" name="Freihandform 411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205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3" name="Freihandform 412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205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14" name="Freihandform 413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2179806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5" name="Freihandform 414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2241113" y="1756273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6" name="Freihandform 415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252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7" name="Freihandform 416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252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Bönning-stedt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418" name="Freihandform 417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1853905" y="1675313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9" name="Freihandform 418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2016696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0" name="Freihandform 419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211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1" name="Freihandform 420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211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22" name="Freihandform 421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184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3" name="Freihandform 422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184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24" name="Freihandform 423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2155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5" name="Freihandform 424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1999888" y="2111274"/>
            <a:ext cx="460520" cy="550976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6" name="Freihandform 425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1859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7" name="Freihandform 426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1702320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8" name="Freihandform 427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198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9" name="Freihandform 428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198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30" name="Freihandform 429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1642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1" name="Freihandform 430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139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2" name="Freihandform 431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139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433" name="Freihandform 432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1414673" y="3138051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4" name="Freihandform 433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1584347" y="2196250"/>
            <a:ext cx="287165" cy="190512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5" name="Freihandform 434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1716085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36" name="Gruppieren 435"/>
          <p:cNvGrpSpPr/>
          <p:nvPr/>
        </p:nvGrpSpPr>
        <p:grpSpPr>
          <a:xfrm>
            <a:off x="1716085" y="2525872"/>
            <a:ext cx="988270" cy="1052799"/>
            <a:chOff x="3017424" y="3242365"/>
            <a:chExt cx="1704677" cy="1815352"/>
          </a:xfrm>
          <a:solidFill>
            <a:srgbClr val="FF5050"/>
          </a:solidFill>
        </p:grpSpPr>
        <p:sp>
          <p:nvSpPr>
            <p:cNvPr id="505" name="Freihandform 504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6" name="Freihandform 505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7" name="Freihandform 506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508" name="Freihandform 507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9" name="Freihandform 508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37" name="Freihandform 436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1053716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8" name="Freihandform 437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1053716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439" name="Freihandform 438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1136792" y="3511365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0" name="Freihandform 439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1710643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1" name="Freihandform 440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1275573" y="1317901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2" name="Freihandform 441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1332557" y="2246690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3" name="Freihandform 442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1424118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4" name="Freihandform 443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1643253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45" name="Gruppieren 444"/>
          <p:cNvGrpSpPr/>
          <p:nvPr/>
        </p:nvGrpSpPr>
        <p:grpSpPr>
          <a:xfrm>
            <a:off x="1643253" y="1730410"/>
            <a:ext cx="594339" cy="536358"/>
            <a:chOff x="2891795" y="1870741"/>
            <a:chExt cx="1025181" cy="924848"/>
          </a:xfrm>
          <a:solidFill>
            <a:srgbClr val="FF5050"/>
          </a:solidFill>
        </p:grpSpPr>
        <p:sp>
          <p:nvSpPr>
            <p:cNvPr id="503" name="Freihandform 502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4" name="Freihandform 503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46" name="Freihandform 445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1510235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7" name="Freihandform 446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1360570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48" name="Gruppieren 447"/>
          <p:cNvGrpSpPr/>
          <p:nvPr/>
        </p:nvGrpSpPr>
        <p:grpSpPr>
          <a:xfrm>
            <a:off x="1360570" y="1397575"/>
            <a:ext cx="1310171" cy="1472216"/>
            <a:chOff x="2404192" y="1296830"/>
            <a:chExt cx="2259926" cy="2538557"/>
          </a:xfrm>
          <a:solidFill>
            <a:srgbClr val="FF5050"/>
          </a:solidFill>
        </p:grpSpPr>
        <p:sp>
          <p:nvSpPr>
            <p:cNvPr id="493" name="Freihandform 492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4" name="Freihandform 493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5" name="Freihandform 494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6" name="Freihandform 495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7" name="Freihandform 496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8" name="Freihandform 497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9" name="Freihandform 498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0" name="Freihandform 499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501" name="Freihandform 500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2" name="Freihandform 501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49" name="Freihandform 448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1472781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0" name="Freihandform 449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97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1" name="Freihandform 450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97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 smtClean="0">
                <a:latin typeface="Arial Narrow" panose="020B0606020202030204" pitchFamily="34" charset="0"/>
              </a:rPr>
              <a:t> 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52" name="Freihandform 451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1289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3" name="Freihandform 452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1016581" y="2546433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4" name="Freihandform 453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92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5" name="Freihandform 454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92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456" name="Freihandform 455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1113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7" name="Freihandform 456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1091814" y="3279409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8" name="Freihandform 457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1142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9" name="Freihandform 458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392149" y="3401169"/>
            <a:ext cx="831563" cy="676914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0" name="Freihandform 459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609684" y="3370649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1" name="Freihandform 460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685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2" name="Freihandform 461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442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3" name="Freihandform 462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832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64" name="Gruppieren 463"/>
          <p:cNvGrpSpPr/>
          <p:nvPr/>
        </p:nvGrpSpPr>
        <p:grpSpPr>
          <a:xfrm>
            <a:off x="392149" y="2790597"/>
            <a:ext cx="1524984" cy="1287486"/>
            <a:chOff x="733752" y="3698834"/>
            <a:chExt cx="2630460" cy="2220026"/>
          </a:xfrm>
          <a:solidFill>
            <a:srgbClr val="FF5050"/>
          </a:solidFill>
        </p:grpSpPr>
        <p:sp>
          <p:nvSpPr>
            <p:cNvPr id="483" name="Freihandform 482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4" name="Freihandform 483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5" name="Freihandform 484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6" name="Freihandform 485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7" name="Freihandform 486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88" name="Freihandform 487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9" name="Freihandform 488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90" name="Freihandform 489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1" name="Freihandform 490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2" name="Freihandform 491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65" name="Freihandform 464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660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6" name="Freihandform 465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293706" y="2770358"/>
            <a:ext cx="472205" cy="464233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7" name="Freihandform 466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641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8" name="Freihandform 467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234001" y="2889709"/>
            <a:ext cx="156388" cy="359821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69" name="Gruppieren 468"/>
          <p:cNvGrpSpPr/>
          <p:nvPr/>
        </p:nvGrpSpPr>
        <p:grpSpPr>
          <a:xfrm>
            <a:off x="234000" y="1648326"/>
            <a:ext cx="1617824" cy="1601205"/>
            <a:chOff x="460959" y="1729202"/>
            <a:chExt cx="2790601" cy="2760975"/>
          </a:xfrm>
          <a:solidFill>
            <a:srgbClr val="FF5050"/>
          </a:solidFill>
        </p:grpSpPr>
        <p:sp>
          <p:nvSpPr>
            <p:cNvPr id="475" name="Freihandform 474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6" name="Freihandform 475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7" name="Freihandform 476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8" name="Freihandform 477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9" name="Freihandform 478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5" y="3228516"/>
              <a:ext cx="764537" cy="724589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             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Elmshorn-Land</a:t>
              </a:r>
            </a:p>
          </p:txBody>
        </p:sp>
        <p:sp>
          <p:nvSpPr>
            <p:cNvPr id="480" name="Freihandform 479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81" name="Freihandform 480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2" name="Freihandform 481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grpSp>
        <p:nvGrpSpPr>
          <p:cNvPr id="470" name="Gruppieren 469"/>
          <p:cNvGrpSpPr/>
          <p:nvPr/>
        </p:nvGrpSpPr>
        <p:grpSpPr>
          <a:xfrm>
            <a:off x="1113741" y="1080000"/>
            <a:ext cx="897672" cy="663260"/>
            <a:chOff x="1978437" y="749233"/>
            <a:chExt cx="1548402" cy="1143666"/>
          </a:xfrm>
          <a:solidFill>
            <a:srgbClr val="FF5050"/>
          </a:solidFill>
        </p:grpSpPr>
        <p:sp>
          <p:nvSpPr>
            <p:cNvPr id="471" name="Freihandform 470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72" name="Freihandform 471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473" name="Freihandform 472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474" name="Freihandform 473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766" name="Freihandform 765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5560331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7" name="Freihandform 766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5560331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8" name="Freihandform 767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4970794" y="2711245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9" name="Freihandform 768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4970794" y="2711245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0" name="Freihandform 769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4965351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1" name="Freihandform 770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4965351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2" name="Freihandform 771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3959794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3" name="Freihandform 772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3959794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4" name="Freihandform 773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3957391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5" name="Freihandform 774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3957391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6" name="Freihandform 775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3890803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7" name="Freihandform 776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3890803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8" name="Freihandform 777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3664625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9" name="Freihandform 778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3664464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0" name="Freihandform 779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4079206" y="2790598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1" name="Freihandform 780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3667026" y="3143031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2" name="Freihandform 781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3737195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3" name="Freihandform 782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3737195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4" name="Freihandform 783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3286536" y="1655054"/>
            <a:ext cx="477491" cy="505123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5" name="Freihandform 784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3286536" y="1655054"/>
            <a:ext cx="477491" cy="505123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6" name="Freihandform 785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5128782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7" name="Freihandform 786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5128782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788" name="Freihandform 787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5489259" y="2744495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9" name="Freihandform 788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5489259" y="2744495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790" name="Freihandform 789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5271084" y="3164395"/>
            <a:ext cx="349272" cy="414277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1" name="Freihandform 790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5318145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2" name="Freihandform 791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4967432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3" name="Freihandform 792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4967432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794" name="Freihandform 793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5095807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5" name="Freihandform 794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5157114" y="1756272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6" name="Freihandform 795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5439477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7" name="Freihandform 796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5439477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</a:t>
            </a:r>
            <a:r>
              <a:rPr lang="de-DE" sz="550" b="1" dirty="0">
                <a:latin typeface="Arial Narrow" panose="020B0606020202030204" pitchFamily="34" charset="0"/>
              </a:rPr>
              <a:t/>
            </a:r>
            <a:br>
              <a:rPr lang="de-DE" sz="550" b="1" dirty="0">
                <a:latin typeface="Arial Narrow" panose="020B0606020202030204" pitchFamily="34" charset="0"/>
              </a:rPr>
            </a:br>
            <a:r>
              <a:rPr lang="de-DE" sz="550" b="1" dirty="0" err="1">
                <a:latin typeface="Arial Narrow" panose="020B0606020202030204" pitchFamily="34" charset="0"/>
              </a:rPr>
              <a:t>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798" name="Freihandform 797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4769906" y="1675312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9" name="Freihandform 798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4932697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0" name="Freihandform 799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5030980" y="3188811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1" name="Freihandform 800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5030980" y="3188811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02" name="Freihandform 801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4759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3" name="Freihandform 802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4759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04" name="Freihandform 803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5071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5" name="Freihandform 804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4915889" y="2111274"/>
            <a:ext cx="460520" cy="550977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6" name="Freihandform 805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4775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7" name="Freihandform 806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4618321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8" name="Freihandform 807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4904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9" name="Freihandform 808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4904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10" name="Freihandform 809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4558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1" name="Freihandform 810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4310666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2" name="Freihandform 811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4310666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813" name="Freihandform 812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4330674" y="3138050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4" name="Freihandform 813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4500348" y="2196250"/>
            <a:ext cx="287165" cy="190513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5" name="Freihandform 814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4632086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16" name="Gruppieren 815"/>
          <p:cNvGrpSpPr/>
          <p:nvPr/>
        </p:nvGrpSpPr>
        <p:grpSpPr>
          <a:xfrm>
            <a:off x="4632086" y="2525872"/>
            <a:ext cx="988270" cy="1052799"/>
            <a:chOff x="3017424" y="3242365"/>
            <a:chExt cx="1704677" cy="1815352"/>
          </a:xfrm>
          <a:solidFill>
            <a:srgbClr val="FF5050"/>
          </a:solidFill>
        </p:grpSpPr>
        <p:sp>
          <p:nvSpPr>
            <p:cNvPr id="885" name="Freihandform 884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6" name="Freihandform 885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7" name="Freihandform 886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/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88" name="Freihandform 887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9" name="Freihandform 888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17" name="Freihandform 816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3969717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rgbClr val="FF5050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8" name="Freihandform 817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3969717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819" name="Freihandform 818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4052793" y="3511366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0" name="Freihandform 819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4626644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1" name="Freihandform 820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4191574" y="1317900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2" name="Freihandform 821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4248558" y="2246689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3" name="Freihandform 822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4340119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4" name="Freihandform 823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4559254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25" name="Gruppieren 824"/>
          <p:cNvGrpSpPr/>
          <p:nvPr/>
        </p:nvGrpSpPr>
        <p:grpSpPr>
          <a:xfrm>
            <a:off x="4559254" y="1730410"/>
            <a:ext cx="594339" cy="536358"/>
            <a:chOff x="2891795" y="1870741"/>
            <a:chExt cx="1025181" cy="924848"/>
          </a:xfrm>
          <a:solidFill>
            <a:srgbClr val="FFFF99"/>
          </a:solidFill>
        </p:grpSpPr>
        <p:sp>
          <p:nvSpPr>
            <p:cNvPr id="883" name="Freihandform 882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4" name="Freihandform 883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26" name="Freihandform 825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4426236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7" name="Freihandform 826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4276571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28" name="Gruppieren 827"/>
          <p:cNvGrpSpPr/>
          <p:nvPr/>
        </p:nvGrpSpPr>
        <p:grpSpPr>
          <a:xfrm>
            <a:off x="4276571" y="1397575"/>
            <a:ext cx="1310171" cy="1472216"/>
            <a:chOff x="2404192" y="1296830"/>
            <a:chExt cx="2259926" cy="2538557"/>
          </a:xfrm>
          <a:solidFill>
            <a:srgbClr val="FF5050"/>
          </a:solidFill>
        </p:grpSpPr>
        <p:sp>
          <p:nvSpPr>
            <p:cNvPr id="873" name="Freihandform 872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4" name="Freihandform 873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5" name="Freihandform 874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6" name="Freihandform 875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7" name="Freihandform 876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8" name="Freihandform 877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9" name="Freihandform 878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0" name="Freihandform 879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881" name="Freihandform 880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2" name="Freihandform 881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29" name="Freihandform 828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4388780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0" name="Freihandform 829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3893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1" name="Freihandform 830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3893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>
                <a:latin typeface="Arial Narrow" panose="020B0606020202030204" pitchFamily="34" charset="0"/>
              </a:rPr>
              <a:t> </a:t>
            </a:r>
            <a:r>
              <a:rPr lang="de-DE" sz="600" b="1" dirty="0" smtClean="0">
                <a:latin typeface="Arial Narrow" panose="020B0606020202030204" pitchFamily="34" charset="0"/>
              </a:rPr>
              <a:t>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32" name="Freihandform 831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4205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3" name="Freihandform 832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3932581" y="2546434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4" name="Freihandform 833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3839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5" name="Freihandform 834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3839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836" name="Freihandform 835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4029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7" name="Freihandform 836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4007814" y="3279410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8" name="Freihandform 837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4058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9" name="Freihandform 838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3308149" y="3401170"/>
            <a:ext cx="831563" cy="676915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0" name="Freihandform 839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3525684" y="3370650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1" name="Freihandform 840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3601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2" name="Freihandform 841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3358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3" name="Freihandform 842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3748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44" name="Gruppieren 843"/>
          <p:cNvGrpSpPr/>
          <p:nvPr/>
        </p:nvGrpSpPr>
        <p:grpSpPr>
          <a:xfrm>
            <a:off x="3308149" y="2790598"/>
            <a:ext cx="1524984" cy="1287487"/>
            <a:chOff x="733752" y="3698834"/>
            <a:chExt cx="2630460" cy="2220026"/>
          </a:xfrm>
          <a:solidFill>
            <a:srgbClr val="FF5050"/>
          </a:solidFill>
        </p:grpSpPr>
        <p:sp>
          <p:nvSpPr>
            <p:cNvPr id="863" name="Freihandform 862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4" name="Freihandform 863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5" name="Freihandform 864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6" name="Freihandform 865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7" name="Freihandform 866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/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68" name="Freihandform 867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9" name="Freihandform 868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70" name="Freihandform 869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1" name="Freihandform 870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2" name="Freihandform 871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45" name="Freihandform 844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3576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6" name="Freihandform 845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3209706" y="2770358"/>
            <a:ext cx="472205" cy="464234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7" name="Freihandform 846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3557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8" name="Freihandform 847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3150001" y="2889709"/>
            <a:ext cx="156388" cy="359822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49" name="Gruppieren 848"/>
          <p:cNvGrpSpPr/>
          <p:nvPr/>
        </p:nvGrpSpPr>
        <p:grpSpPr>
          <a:xfrm>
            <a:off x="3150000" y="1648325"/>
            <a:ext cx="1617824" cy="1601205"/>
            <a:chOff x="460959" y="1729202"/>
            <a:chExt cx="2790601" cy="2760975"/>
          </a:xfrm>
          <a:solidFill>
            <a:srgbClr val="FF5050"/>
          </a:solidFill>
        </p:grpSpPr>
        <p:sp>
          <p:nvSpPr>
            <p:cNvPr id="855" name="Freihandform 854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6" name="Freihandform 855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7" name="Freihandform 856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8" name="Freihandform 857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9" name="Freihandform 858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60" name="Freihandform 859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1" name="Freihandform 860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2" name="Freihandform 861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6" y="3228516"/>
              <a:ext cx="764537" cy="724588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r>
                <a:rPr lang="de-DE" sz="600" b="1" dirty="0">
                  <a:latin typeface="Arial Narrow" panose="020B0606020202030204" pitchFamily="34" charset="0"/>
                </a:rPr>
                <a:t>               </a:t>
              </a:r>
              <a:r>
                <a:rPr lang="de-DE" sz="550" b="1" dirty="0">
                  <a:latin typeface="Arial Narrow" panose="020B0606020202030204" pitchFamily="34" charset="0"/>
                </a:rPr>
                <a:t>Amt </a:t>
              </a:r>
              <a:br>
                <a:rPr lang="de-DE" sz="550" b="1" dirty="0">
                  <a:latin typeface="Arial Narrow" panose="020B0606020202030204" pitchFamily="34" charset="0"/>
                </a:rPr>
              </a:br>
              <a:r>
                <a:rPr lang="de-DE" sz="550" b="1" dirty="0">
                  <a:latin typeface="Arial Narrow" panose="020B0606020202030204" pitchFamily="34" charset="0"/>
                </a:rPr>
                <a:t>  </a:t>
              </a:r>
              <a:r>
                <a:rPr lang="de-DE" sz="550" b="1" dirty="0" smtClean="0">
                  <a:latin typeface="Arial Narrow" panose="020B0606020202030204" pitchFamily="34" charset="0"/>
                </a:rPr>
                <a:t>Elmshorn-</a:t>
              </a:r>
              <a:r>
                <a:rPr lang="de-DE" sz="550" b="1" dirty="0">
                  <a:latin typeface="Arial Narrow" panose="020B0606020202030204" pitchFamily="34" charset="0"/>
                </a:rPr>
                <a:t/>
              </a:r>
              <a:br>
                <a:rPr lang="de-DE" sz="550" b="1" dirty="0">
                  <a:latin typeface="Arial Narrow" panose="020B0606020202030204" pitchFamily="34" charset="0"/>
                </a:rPr>
              </a:br>
              <a:r>
                <a:rPr lang="de-DE" sz="550" b="1" dirty="0">
                  <a:latin typeface="Arial Narrow" panose="020B0606020202030204" pitchFamily="34" charset="0"/>
                </a:rPr>
                <a:t>        Land</a:t>
              </a:r>
            </a:p>
          </p:txBody>
        </p:sp>
      </p:grpSp>
      <p:grpSp>
        <p:nvGrpSpPr>
          <p:cNvPr id="850" name="Gruppieren 849"/>
          <p:cNvGrpSpPr/>
          <p:nvPr/>
        </p:nvGrpSpPr>
        <p:grpSpPr>
          <a:xfrm>
            <a:off x="4029743" y="1080000"/>
            <a:ext cx="897672" cy="663260"/>
            <a:chOff x="1978437" y="749233"/>
            <a:chExt cx="1548402" cy="1143666"/>
          </a:xfrm>
          <a:solidFill>
            <a:srgbClr val="FFFF99"/>
          </a:solidFill>
        </p:grpSpPr>
        <p:sp>
          <p:nvSpPr>
            <p:cNvPr id="851" name="Freihandform 850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52" name="Freihandform 851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853" name="Freihandform 852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854" name="Freihandform 853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91" name="Textfeld 890"/>
          <p:cNvSpPr txBox="1"/>
          <p:nvPr/>
        </p:nvSpPr>
        <p:spPr>
          <a:xfrm>
            <a:off x="7822597" y="4210816"/>
            <a:ext cx="1220927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>
                <a:latin typeface="Arial Narrow" panose="020B0606020202030204" pitchFamily="34" charset="0"/>
              </a:rPr>
              <a:t>Prognose 2 Monate</a:t>
            </a:r>
          </a:p>
        </p:txBody>
      </p:sp>
      <p:sp>
        <p:nvSpPr>
          <p:cNvPr id="892" name="Freihandform 891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849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3" name="Freihandform 892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849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4" name="Freihandform 893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790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5" name="Freihandform 894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790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6" name="Freihandform 895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7899350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7" name="Freihandform 896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7899350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8" name="Freihandform 897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6893793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9" name="Freihandform 898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6893793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0" name="Freihandform 899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6891390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1" name="Freihandform 900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6891390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2" name="Freihandform 901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682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3" name="Freihandform 902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682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4" name="Freihandform 903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6598624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5" name="Freihandform 904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6598463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6" name="Freihandform 905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7013205" y="2790597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7" name="Freihandform 906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6601025" y="3143030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8" name="Freihandform 907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667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9" name="Freihandform 908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667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0" name="Freihandform 909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622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1" name="Freihandform 910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622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2" name="Freihandform 911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806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3" name="Freihandform 912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806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914" name="Freihandform 913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842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5" name="Freihandform 914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842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916" name="Freihandform 915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8205083" y="3164395"/>
            <a:ext cx="349272" cy="414276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7" name="Freihandform 916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8252144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8" name="Freihandform 917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790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9" name="Freihandform 918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790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20" name="Freihandform 919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8029806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1" name="Freihandform 920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8091113" y="1756273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2" name="Freihandform 921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837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3" name="Freihandform 922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837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Bönning-stedt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924" name="Freihandform 923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7703905" y="1675313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5" name="Freihandform 924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7866696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6" name="Freihandform 925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796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7" name="Freihandform 926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796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28" name="Freihandform 927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769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9" name="Freihandform 928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769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30" name="Freihandform 929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8005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1" name="Freihandform 930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7849888" y="2111274"/>
            <a:ext cx="460520" cy="550976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2" name="Freihandform 931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7709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3" name="Freihandform 932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7552320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4" name="Freihandform 933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783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5" name="Freihandform 934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783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36" name="Freihandform 935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7492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7" name="Freihandform 936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724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8" name="Freihandform 937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724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939" name="Freihandform 938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7264673" y="3138051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0" name="Freihandform 939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7434347" y="2196250"/>
            <a:ext cx="287165" cy="190512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1" name="Freihandform 940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7566085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42" name="Gruppieren 941"/>
          <p:cNvGrpSpPr/>
          <p:nvPr/>
        </p:nvGrpSpPr>
        <p:grpSpPr>
          <a:xfrm>
            <a:off x="7566085" y="2525872"/>
            <a:ext cx="988270" cy="1052799"/>
            <a:chOff x="3017424" y="3242365"/>
            <a:chExt cx="1704677" cy="1815352"/>
          </a:xfrm>
          <a:solidFill>
            <a:srgbClr val="FF5050"/>
          </a:solidFill>
        </p:grpSpPr>
        <p:sp>
          <p:nvSpPr>
            <p:cNvPr id="1011" name="Freihandform 1010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2" name="Freihandform 1011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3" name="Freihandform 1012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1014" name="Freihandform 1013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5" name="Freihandform 1014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43" name="Freihandform 942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6903716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4" name="Freihandform 943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6903716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945" name="Freihandform 944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6986792" y="3511365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6" name="Freihandform 945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7560643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7" name="Freihandform 946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7125573" y="1317901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8" name="Freihandform 947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7182557" y="2246690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9" name="Freihandform 948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7274118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0" name="Freihandform 949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7493253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51" name="Gruppieren 950"/>
          <p:cNvGrpSpPr/>
          <p:nvPr/>
        </p:nvGrpSpPr>
        <p:grpSpPr>
          <a:xfrm>
            <a:off x="7493253" y="1730410"/>
            <a:ext cx="594339" cy="536358"/>
            <a:chOff x="2891795" y="1870741"/>
            <a:chExt cx="1025181" cy="924848"/>
          </a:xfrm>
          <a:solidFill>
            <a:srgbClr val="FFFF99"/>
          </a:solidFill>
        </p:grpSpPr>
        <p:sp>
          <p:nvSpPr>
            <p:cNvPr id="1009" name="Freihandform 1008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0" name="Freihandform 1009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52" name="Freihandform 951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7360235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3" name="Freihandform 952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7210570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54" name="Gruppieren 953"/>
          <p:cNvGrpSpPr/>
          <p:nvPr/>
        </p:nvGrpSpPr>
        <p:grpSpPr>
          <a:xfrm>
            <a:off x="7210570" y="1397575"/>
            <a:ext cx="1310171" cy="1472216"/>
            <a:chOff x="2404192" y="1296830"/>
            <a:chExt cx="2259926" cy="2538557"/>
          </a:xfrm>
          <a:solidFill>
            <a:srgbClr val="FF5050"/>
          </a:solidFill>
        </p:grpSpPr>
        <p:sp>
          <p:nvSpPr>
            <p:cNvPr id="999" name="Freihandform 998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0" name="Freihandform 999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1" name="Freihandform 1000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2" name="Freihandform 1001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3" name="Freihandform 1002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4" name="Freihandform 1003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5" name="Freihandform 1004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6" name="Freihandform 1005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1007" name="Freihandform 1006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8" name="Freihandform 1007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55" name="Freihandform 954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7322781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6" name="Freihandform 955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682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7" name="Freihandform 956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682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 smtClean="0">
                <a:latin typeface="Arial Narrow" panose="020B0606020202030204" pitchFamily="34" charset="0"/>
              </a:rPr>
              <a:t> 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58" name="Freihandform 957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7139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9" name="Freihandform 958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6866581" y="2546433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0" name="Freihandform 959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677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1" name="Freihandform 960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677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962" name="Freihandform 961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6963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3" name="Freihandform 962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6941814" y="3279409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4" name="Freihandform 963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6992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5" name="Freihandform 964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6242149" y="3401169"/>
            <a:ext cx="831563" cy="676914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6" name="Freihandform 965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6459684" y="3370649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7" name="Freihandform 966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6535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8" name="Freihandform 967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6292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9" name="Freihandform 968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6682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70" name="Gruppieren 969"/>
          <p:cNvGrpSpPr/>
          <p:nvPr/>
        </p:nvGrpSpPr>
        <p:grpSpPr>
          <a:xfrm>
            <a:off x="6242149" y="2790597"/>
            <a:ext cx="1524984" cy="1287486"/>
            <a:chOff x="733752" y="3698834"/>
            <a:chExt cx="2630460" cy="2220026"/>
          </a:xfrm>
          <a:solidFill>
            <a:srgbClr val="FF5050"/>
          </a:solidFill>
        </p:grpSpPr>
        <p:sp>
          <p:nvSpPr>
            <p:cNvPr id="989" name="Freihandform 988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0" name="Freihandform 989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1" name="Freihandform 990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2" name="Freihandform 991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3" name="Freihandform 992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94" name="Freihandform 993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5" name="Freihandform 994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96" name="Freihandform 995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7" name="Freihandform 996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8" name="Freihandform 997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71" name="Freihandform 970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6510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2" name="Freihandform 971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6143706" y="2770358"/>
            <a:ext cx="472205" cy="464233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3" name="Freihandform 972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6491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4" name="Freihandform 973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6084001" y="2889709"/>
            <a:ext cx="156388" cy="359821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75" name="Gruppieren 974"/>
          <p:cNvGrpSpPr/>
          <p:nvPr/>
        </p:nvGrpSpPr>
        <p:grpSpPr>
          <a:xfrm>
            <a:off x="6084000" y="1648326"/>
            <a:ext cx="1617824" cy="1601205"/>
            <a:chOff x="460959" y="1729202"/>
            <a:chExt cx="2790601" cy="2760975"/>
          </a:xfrm>
          <a:solidFill>
            <a:srgbClr val="FF5050"/>
          </a:solidFill>
        </p:grpSpPr>
        <p:sp>
          <p:nvSpPr>
            <p:cNvPr id="981" name="Freihandform 980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2" name="Freihandform 981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3" name="Freihandform 982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4" name="Freihandform 983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5" name="Freihandform 984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5" y="3228516"/>
              <a:ext cx="764537" cy="724589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             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Elmshorn-Land</a:t>
              </a:r>
            </a:p>
          </p:txBody>
        </p:sp>
        <p:sp>
          <p:nvSpPr>
            <p:cNvPr id="986" name="Freihandform 985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87" name="Freihandform 986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8" name="Freihandform 987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grpSp>
        <p:nvGrpSpPr>
          <p:cNvPr id="976" name="Gruppieren 975"/>
          <p:cNvGrpSpPr/>
          <p:nvPr/>
        </p:nvGrpSpPr>
        <p:grpSpPr>
          <a:xfrm>
            <a:off x="6963741" y="1080000"/>
            <a:ext cx="897672" cy="663260"/>
            <a:chOff x="1978437" y="749233"/>
            <a:chExt cx="1548402" cy="1143666"/>
          </a:xfrm>
          <a:solidFill>
            <a:srgbClr val="FFFF99"/>
          </a:solidFill>
        </p:grpSpPr>
        <p:sp>
          <p:nvSpPr>
            <p:cNvPr id="977" name="Freihandform 976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78" name="Freihandform 977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979" name="Freihandform 978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980" name="Freihandform 979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380" name="Textfeld 379"/>
          <p:cNvSpPr txBox="1"/>
          <p:nvPr/>
        </p:nvSpPr>
        <p:spPr>
          <a:xfrm>
            <a:off x="1871512" y="4205425"/>
            <a:ext cx="1587007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>
                <a:latin typeface="Arial Narrow" panose="020B0606020202030204" pitchFamily="34" charset="0"/>
              </a:rPr>
              <a:t>Prognose </a:t>
            </a:r>
            <a:r>
              <a:rPr lang="de-DE" sz="1050" b="1" dirty="0" smtClean="0">
                <a:latin typeface="Arial Narrow" panose="020B0606020202030204" pitchFamily="34" charset="0"/>
              </a:rPr>
              <a:t>Januar 2025</a:t>
            </a:r>
            <a:endParaRPr lang="de-DE" sz="1050" b="1" dirty="0">
              <a:latin typeface="Arial Narrow" panose="020B0606020202030204" pitchFamily="34" charset="0"/>
            </a:endParaRPr>
          </a:p>
        </p:txBody>
      </p:sp>
      <p:sp>
        <p:nvSpPr>
          <p:cNvPr id="381" name="Textfeld 380"/>
          <p:cNvSpPr txBox="1"/>
          <p:nvPr/>
        </p:nvSpPr>
        <p:spPr>
          <a:xfrm>
            <a:off x="5097977" y="4205425"/>
            <a:ext cx="2040406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 smtClean="0">
                <a:latin typeface="Arial Narrow" panose="020B0606020202030204" pitchFamily="34" charset="0"/>
              </a:rPr>
              <a:t>Ist-Zustand Januar 2025</a:t>
            </a:r>
            <a:endParaRPr lang="de-DE" sz="1050" b="1" dirty="0"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820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4"/>
          <p:cNvSpPr>
            <a:spLocks noGrp="1"/>
          </p:cNvSpPr>
          <p:nvPr>
            <p:ph type="title"/>
          </p:nvPr>
        </p:nvSpPr>
        <p:spPr>
          <a:xfrm>
            <a:off x="372238" y="776133"/>
            <a:ext cx="8392477" cy="210740"/>
          </a:xfrm>
        </p:spPr>
        <p:txBody>
          <a:bodyPr/>
          <a:lstStyle/>
          <a:p>
            <a:r>
              <a:rPr lang="de-DE" dirty="0"/>
              <a:t>Sektor: </a:t>
            </a:r>
            <a:r>
              <a:rPr lang="de-DE" dirty="0" smtClean="0"/>
              <a:t>Verwaltung</a:t>
            </a:r>
            <a:r>
              <a:rPr lang="de-DE" dirty="0"/>
              <a:t/>
            </a:r>
            <a:br>
              <a:rPr lang="de-DE" dirty="0"/>
            </a:br>
            <a:endParaRPr lang="de-DE" dirty="0"/>
          </a:p>
        </p:txBody>
      </p:sp>
      <p:sp>
        <p:nvSpPr>
          <p:cNvPr id="386" name="Freihandform 385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264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7" name="Freihandform 386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264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8" name="Freihandform 387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205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89" name="Freihandform 388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205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0" name="Freihandform 389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2049350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1" name="Freihandform 390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2049350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2" name="Freihandform 391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1043793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3" name="Freihandform 392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1043793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4" name="Freihandform 393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1041390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5" name="Freihandform 394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1041390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6" name="Freihandform 395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97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7" name="Freihandform 396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97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8" name="Freihandform 397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748624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399" name="Freihandform 398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748463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0" name="Freihandform 399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1163205" y="2790597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1" name="Freihandform 400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751025" y="3143030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2" name="Freihandform 401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82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3" name="Freihandform 402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82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4" name="Freihandform 403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37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5" name="Freihandform 404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37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6" name="Freihandform 405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221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7" name="Freihandform 406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221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408" name="Freihandform 407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257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09" name="Freihandform 408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257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410" name="Freihandform 409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2355083" y="3164395"/>
            <a:ext cx="349272" cy="414276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1" name="Freihandform 410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2402144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2" name="Freihandform 411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205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3" name="Freihandform 412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205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14" name="Freihandform 413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2179806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5" name="Freihandform 414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2241113" y="1756273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6" name="Freihandform 415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252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7" name="Freihandform 416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252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Bönning-stedt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418" name="Freihandform 417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1853905" y="1675313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19" name="Freihandform 418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2016696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0" name="Freihandform 419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211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1" name="Freihandform 420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211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22" name="Freihandform 421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184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3" name="Freihandform 422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184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24" name="Freihandform 423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2155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5" name="Freihandform 424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1999888" y="2111274"/>
            <a:ext cx="460520" cy="550976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6" name="Freihandform 425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1859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7" name="Freihandform 426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1702320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8" name="Freihandform 427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198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29" name="Freihandform 428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198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99FF66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30" name="Freihandform 429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1642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1" name="Freihandform 430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139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2" name="Freihandform 431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139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433" name="Freihandform 432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1414673" y="3138051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4" name="Freihandform 433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1584347" y="2196250"/>
            <a:ext cx="287165" cy="190512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5" name="Freihandform 434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1716085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36" name="Gruppieren 435"/>
          <p:cNvGrpSpPr/>
          <p:nvPr/>
        </p:nvGrpSpPr>
        <p:grpSpPr>
          <a:xfrm>
            <a:off x="1716085" y="2525872"/>
            <a:ext cx="988270" cy="1052799"/>
            <a:chOff x="3017424" y="3242365"/>
            <a:chExt cx="1704677" cy="1815352"/>
          </a:xfrm>
          <a:solidFill>
            <a:srgbClr val="99FF66"/>
          </a:solidFill>
        </p:grpSpPr>
        <p:sp>
          <p:nvSpPr>
            <p:cNvPr id="505" name="Freihandform 504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6" name="Freihandform 505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7" name="Freihandform 506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508" name="Freihandform 507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9" name="Freihandform 508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37" name="Freihandform 436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1053716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38" name="Freihandform 437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1053716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439" name="Freihandform 438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1136792" y="3511365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0" name="Freihandform 439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1710643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1" name="Freihandform 440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1275573" y="1317901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2" name="Freihandform 441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1332557" y="2246690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3" name="Freihandform 442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1424118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4" name="Freihandform 443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1643253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45" name="Gruppieren 444"/>
          <p:cNvGrpSpPr/>
          <p:nvPr/>
        </p:nvGrpSpPr>
        <p:grpSpPr>
          <a:xfrm>
            <a:off x="1643253" y="1730410"/>
            <a:ext cx="594339" cy="536358"/>
            <a:chOff x="2891795" y="1870741"/>
            <a:chExt cx="1025181" cy="924848"/>
          </a:xfrm>
          <a:solidFill>
            <a:srgbClr val="FFFF99"/>
          </a:solidFill>
        </p:grpSpPr>
        <p:sp>
          <p:nvSpPr>
            <p:cNvPr id="503" name="Freihandform 502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4" name="Freihandform 503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46" name="Freihandform 445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1510235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47" name="Freihandform 446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1360570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48" name="Gruppieren 447"/>
          <p:cNvGrpSpPr/>
          <p:nvPr/>
        </p:nvGrpSpPr>
        <p:grpSpPr>
          <a:xfrm>
            <a:off x="1360570" y="1397575"/>
            <a:ext cx="1310171" cy="1472216"/>
            <a:chOff x="2404192" y="1296830"/>
            <a:chExt cx="2259926" cy="2538557"/>
          </a:xfrm>
          <a:solidFill>
            <a:srgbClr val="FF5050"/>
          </a:solidFill>
        </p:grpSpPr>
        <p:sp>
          <p:nvSpPr>
            <p:cNvPr id="493" name="Freihandform 492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4" name="Freihandform 493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5" name="Freihandform 494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6" name="Freihandform 495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7" name="Freihandform 496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8" name="Freihandform 497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9" name="Freihandform 498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0" name="Freihandform 499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501" name="Freihandform 500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502" name="Freihandform 501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49" name="Freihandform 448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1472781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0" name="Freihandform 449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97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1" name="Freihandform 450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97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 smtClean="0">
                <a:latin typeface="Arial Narrow" panose="020B0606020202030204" pitchFamily="34" charset="0"/>
              </a:rPr>
              <a:t> 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452" name="Freihandform 451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1289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3" name="Freihandform 452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1016581" y="2546433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4" name="Freihandform 453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92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5" name="Freihandform 454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92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456" name="Freihandform 455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1113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7" name="Freihandform 456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1091814" y="3279409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8" name="Freihandform 457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1142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59" name="Freihandform 458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392149" y="3401169"/>
            <a:ext cx="831563" cy="676914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0" name="Freihandform 459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609684" y="3370649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1" name="Freihandform 460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685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2" name="Freihandform 461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442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3" name="Freihandform 462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832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64" name="Gruppieren 463"/>
          <p:cNvGrpSpPr/>
          <p:nvPr/>
        </p:nvGrpSpPr>
        <p:grpSpPr>
          <a:xfrm>
            <a:off x="392149" y="2790597"/>
            <a:ext cx="1524984" cy="1287486"/>
            <a:chOff x="733752" y="3698834"/>
            <a:chExt cx="2630460" cy="2220026"/>
          </a:xfrm>
          <a:solidFill>
            <a:srgbClr val="FFFF99"/>
          </a:solidFill>
        </p:grpSpPr>
        <p:sp>
          <p:nvSpPr>
            <p:cNvPr id="483" name="Freihandform 482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4" name="Freihandform 483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5" name="Freihandform 484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6" name="Freihandform 485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7" name="Freihandform 486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88" name="Freihandform 487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9" name="Freihandform 488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90" name="Freihandform 489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1" name="Freihandform 490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92" name="Freihandform 491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465" name="Freihandform 464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660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6" name="Freihandform 465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293706" y="2770358"/>
            <a:ext cx="472205" cy="464233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7" name="Freihandform 466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641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468" name="Freihandform 467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234001" y="2889709"/>
            <a:ext cx="156388" cy="359821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469" name="Gruppieren 468"/>
          <p:cNvGrpSpPr/>
          <p:nvPr/>
        </p:nvGrpSpPr>
        <p:grpSpPr>
          <a:xfrm>
            <a:off x="234000" y="1648326"/>
            <a:ext cx="1617824" cy="1601205"/>
            <a:chOff x="460959" y="1729202"/>
            <a:chExt cx="2790601" cy="2760975"/>
          </a:xfrm>
          <a:solidFill>
            <a:srgbClr val="FFFF99"/>
          </a:solidFill>
        </p:grpSpPr>
        <p:sp>
          <p:nvSpPr>
            <p:cNvPr id="475" name="Freihandform 474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6" name="Freihandform 475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7" name="Freihandform 476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8" name="Freihandform 477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79" name="Freihandform 478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5" y="3228516"/>
              <a:ext cx="764537" cy="724589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             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Elmshorn-Land</a:t>
              </a:r>
            </a:p>
          </p:txBody>
        </p:sp>
        <p:sp>
          <p:nvSpPr>
            <p:cNvPr id="480" name="Freihandform 479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81" name="Freihandform 480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482" name="Freihandform 481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grpSp>
        <p:nvGrpSpPr>
          <p:cNvPr id="470" name="Gruppieren 469"/>
          <p:cNvGrpSpPr/>
          <p:nvPr/>
        </p:nvGrpSpPr>
        <p:grpSpPr>
          <a:xfrm>
            <a:off x="1113741" y="1080000"/>
            <a:ext cx="897672" cy="663260"/>
            <a:chOff x="1978437" y="749233"/>
            <a:chExt cx="1548402" cy="1143666"/>
          </a:xfrm>
          <a:solidFill>
            <a:srgbClr val="FFFF99"/>
          </a:solidFill>
        </p:grpSpPr>
        <p:sp>
          <p:nvSpPr>
            <p:cNvPr id="471" name="Freihandform 470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472" name="Freihandform 471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473" name="Freihandform 472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474" name="Freihandform 473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766" name="Freihandform 765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5560331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7" name="Freihandform 766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5560331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8" name="Freihandform 767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4970794" y="2711245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69" name="Freihandform 768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4970794" y="2711245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0" name="Freihandform 769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4965351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1" name="Freihandform 770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4965351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2" name="Freihandform 771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3959794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3" name="Freihandform 772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3959794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4" name="Freihandform 773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3957391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5" name="Freihandform 774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3957391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6" name="Freihandform 775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3890803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7" name="Freihandform 776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3890803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8" name="Freihandform 777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3664625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79" name="Freihandform 778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3664464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0" name="Freihandform 779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4079206" y="2790598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1" name="Freihandform 780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3667026" y="3143031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2" name="Freihandform 781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3737195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3" name="Freihandform 782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3737195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4" name="Freihandform 783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3286536" y="1655054"/>
            <a:ext cx="477491" cy="505123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5" name="Freihandform 784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3286536" y="1655054"/>
            <a:ext cx="477491" cy="505123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6" name="Freihandform 785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5128782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7" name="Freihandform 786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5128782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788" name="Freihandform 787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5489259" y="2744495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89" name="Freihandform 788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5489259" y="2744495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790" name="Freihandform 789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5271084" y="3164395"/>
            <a:ext cx="349272" cy="414277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1" name="Freihandform 790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5318145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2" name="Freihandform 791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4967432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3" name="Freihandform 792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4967432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794" name="Freihandform 793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5095807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5" name="Freihandform 794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5157114" y="1756272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6" name="Freihandform 795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5439477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7" name="Freihandform 796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5439477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</a:t>
            </a:r>
            <a:r>
              <a:rPr lang="de-DE" sz="550" b="1" dirty="0">
                <a:latin typeface="Arial Narrow" panose="020B0606020202030204" pitchFamily="34" charset="0"/>
              </a:rPr>
              <a:t/>
            </a:r>
            <a:br>
              <a:rPr lang="de-DE" sz="550" b="1" dirty="0">
                <a:latin typeface="Arial Narrow" panose="020B0606020202030204" pitchFamily="34" charset="0"/>
              </a:rPr>
            </a:br>
            <a:r>
              <a:rPr lang="de-DE" sz="550" b="1" dirty="0" err="1">
                <a:latin typeface="Arial Narrow" panose="020B0606020202030204" pitchFamily="34" charset="0"/>
              </a:rPr>
              <a:t>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798" name="Freihandform 797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4769906" y="1675312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799" name="Freihandform 798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4932697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0" name="Freihandform 799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5030980" y="3188811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1" name="Freihandform 800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5030980" y="3188811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02" name="Freihandform 801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4759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3" name="Freihandform 802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4759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04" name="Freihandform 803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5071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5" name="Freihandform 804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4915889" y="2111274"/>
            <a:ext cx="460520" cy="550977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6" name="Freihandform 805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4775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7" name="Freihandform 806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4618321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8" name="Freihandform 807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4904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09" name="Freihandform 808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4904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10" name="Freihandform 809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4558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1" name="Freihandform 810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4310666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2" name="Freihandform 811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4310666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813" name="Freihandform 812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4330674" y="3138050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4" name="Freihandform 813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4500348" y="2196250"/>
            <a:ext cx="287165" cy="190513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5" name="Freihandform 814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4632086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16" name="Gruppieren 815"/>
          <p:cNvGrpSpPr/>
          <p:nvPr/>
        </p:nvGrpSpPr>
        <p:grpSpPr>
          <a:xfrm>
            <a:off x="4632086" y="2525872"/>
            <a:ext cx="988270" cy="1052799"/>
            <a:chOff x="3017424" y="3242365"/>
            <a:chExt cx="1704677" cy="1815352"/>
          </a:xfrm>
          <a:solidFill>
            <a:srgbClr val="99FF66"/>
          </a:solidFill>
        </p:grpSpPr>
        <p:sp>
          <p:nvSpPr>
            <p:cNvPr id="885" name="Freihandform 884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6" name="Freihandform 885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7" name="Freihandform 886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/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88" name="Freihandform 887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9" name="Freihandform 888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17" name="Freihandform 816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3969717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rgbClr val="FF5050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18" name="Freihandform 817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3969717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819" name="Freihandform 818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4052793" y="3511366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0" name="Freihandform 819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4626644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1" name="Freihandform 820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4191574" y="1317900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2" name="Freihandform 821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4248558" y="2246689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3" name="Freihandform 822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4340119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4" name="Freihandform 823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4559254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25" name="Gruppieren 824"/>
          <p:cNvGrpSpPr/>
          <p:nvPr/>
        </p:nvGrpSpPr>
        <p:grpSpPr>
          <a:xfrm>
            <a:off x="4559254" y="1730410"/>
            <a:ext cx="594339" cy="536358"/>
            <a:chOff x="2891795" y="1870741"/>
            <a:chExt cx="1025181" cy="924848"/>
          </a:xfrm>
          <a:solidFill>
            <a:srgbClr val="FFFF99"/>
          </a:solidFill>
        </p:grpSpPr>
        <p:sp>
          <p:nvSpPr>
            <p:cNvPr id="883" name="Freihandform 882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4" name="Freihandform 883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26" name="Freihandform 825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4426236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27" name="Freihandform 826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4276571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28" name="Gruppieren 827"/>
          <p:cNvGrpSpPr/>
          <p:nvPr/>
        </p:nvGrpSpPr>
        <p:grpSpPr>
          <a:xfrm>
            <a:off x="4276571" y="1397575"/>
            <a:ext cx="1310171" cy="1472216"/>
            <a:chOff x="2404192" y="1296830"/>
            <a:chExt cx="2259926" cy="2538557"/>
          </a:xfrm>
          <a:solidFill>
            <a:srgbClr val="FFFF99"/>
          </a:solidFill>
        </p:grpSpPr>
        <p:sp>
          <p:nvSpPr>
            <p:cNvPr id="873" name="Freihandform 872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4" name="Freihandform 873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5" name="Freihandform 874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6" name="Freihandform 875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7" name="Freihandform 876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8" name="Freihandform 877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9" name="Freihandform 878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0" name="Freihandform 879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881" name="Freihandform 880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82" name="Freihandform 881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29" name="Freihandform 828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4388780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0" name="Freihandform 829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3893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1" name="Freihandform 830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3893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>
                <a:latin typeface="Arial Narrow" panose="020B0606020202030204" pitchFamily="34" charset="0"/>
              </a:rPr>
              <a:t> </a:t>
            </a:r>
            <a:r>
              <a:rPr lang="de-DE" sz="600" b="1" dirty="0" smtClean="0">
                <a:latin typeface="Arial Narrow" panose="020B0606020202030204" pitchFamily="34" charset="0"/>
              </a:rPr>
              <a:t>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832" name="Freihandform 831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4205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3" name="Freihandform 832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3932581" y="2546434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4" name="Freihandform 833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3839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5" name="Freihandform 834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3839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836" name="Freihandform 835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4029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7" name="Freihandform 836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4007814" y="3279410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8" name="Freihandform 837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4058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39" name="Freihandform 838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3308149" y="3401170"/>
            <a:ext cx="831563" cy="676915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0" name="Freihandform 839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3525684" y="3370650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1" name="Freihandform 840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3601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2" name="Freihandform 841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3358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3" name="Freihandform 842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3748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44" name="Gruppieren 843"/>
          <p:cNvGrpSpPr/>
          <p:nvPr/>
        </p:nvGrpSpPr>
        <p:grpSpPr>
          <a:xfrm>
            <a:off x="3308149" y="2790598"/>
            <a:ext cx="1524984" cy="1287487"/>
            <a:chOff x="733752" y="3698834"/>
            <a:chExt cx="2630460" cy="2220026"/>
          </a:xfrm>
          <a:solidFill>
            <a:srgbClr val="99FF66"/>
          </a:solidFill>
        </p:grpSpPr>
        <p:sp>
          <p:nvSpPr>
            <p:cNvPr id="863" name="Freihandform 862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4" name="Freihandform 863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5" name="Freihandform 864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6" name="Freihandform 865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7" name="Freihandform 866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/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68" name="Freihandform 867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9" name="Freihandform 868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70" name="Freihandform 869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1" name="Freihandform 870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72" name="Freihandform 871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45" name="Freihandform 844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3576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6" name="Freihandform 845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3209706" y="2770358"/>
            <a:ext cx="472205" cy="464234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7" name="Freihandform 846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3557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48" name="Freihandform 847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3150001" y="2889709"/>
            <a:ext cx="156388" cy="359822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849" name="Gruppieren 848"/>
          <p:cNvGrpSpPr/>
          <p:nvPr/>
        </p:nvGrpSpPr>
        <p:grpSpPr>
          <a:xfrm>
            <a:off x="3150000" y="1648325"/>
            <a:ext cx="1617824" cy="1601205"/>
            <a:chOff x="460959" y="1729202"/>
            <a:chExt cx="2790601" cy="2760975"/>
          </a:xfrm>
          <a:solidFill>
            <a:srgbClr val="FFFF99"/>
          </a:solidFill>
        </p:grpSpPr>
        <p:sp>
          <p:nvSpPr>
            <p:cNvPr id="855" name="Freihandform 854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6" name="Freihandform 855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7" name="Freihandform 856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8" name="Freihandform 857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59" name="Freihandform 858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60" name="Freihandform 859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1" name="Freihandform 860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862" name="Freihandform 861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6" y="3228516"/>
              <a:ext cx="764537" cy="724588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r>
                <a:rPr lang="de-DE" sz="600" b="1" dirty="0">
                  <a:latin typeface="Arial Narrow" panose="020B0606020202030204" pitchFamily="34" charset="0"/>
                </a:rPr>
                <a:t>               </a:t>
              </a:r>
              <a:r>
                <a:rPr lang="de-DE" sz="550" b="1" dirty="0">
                  <a:latin typeface="Arial Narrow" panose="020B0606020202030204" pitchFamily="34" charset="0"/>
                </a:rPr>
                <a:t>Amt </a:t>
              </a:r>
              <a:br>
                <a:rPr lang="de-DE" sz="550" b="1" dirty="0">
                  <a:latin typeface="Arial Narrow" panose="020B0606020202030204" pitchFamily="34" charset="0"/>
                </a:rPr>
              </a:br>
              <a:r>
                <a:rPr lang="de-DE" sz="550" b="1" dirty="0">
                  <a:latin typeface="Arial Narrow" panose="020B0606020202030204" pitchFamily="34" charset="0"/>
                </a:rPr>
                <a:t>  </a:t>
              </a:r>
              <a:r>
                <a:rPr lang="de-DE" sz="550" b="1" dirty="0" smtClean="0">
                  <a:latin typeface="Arial Narrow" panose="020B0606020202030204" pitchFamily="34" charset="0"/>
                </a:rPr>
                <a:t>Elmshorn-</a:t>
              </a:r>
              <a:r>
                <a:rPr lang="de-DE" sz="550" b="1" dirty="0">
                  <a:latin typeface="Arial Narrow" panose="020B0606020202030204" pitchFamily="34" charset="0"/>
                </a:rPr>
                <a:t/>
              </a:r>
              <a:br>
                <a:rPr lang="de-DE" sz="550" b="1" dirty="0">
                  <a:latin typeface="Arial Narrow" panose="020B0606020202030204" pitchFamily="34" charset="0"/>
                </a:rPr>
              </a:br>
              <a:r>
                <a:rPr lang="de-DE" sz="550" b="1" dirty="0">
                  <a:latin typeface="Arial Narrow" panose="020B0606020202030204" pitchFamily="34" charset="0"/>
                </a:rPr>
                <a:t>        Land</a:t>
              </a:r>
            </a:p>
          </p:txBody>
        </p:sp>
      </p:grpSp>
      <p:grpSp>
        <p:nvGrpSpPr>
          <p:cNvPr id="850" name="Gruppieren 849"/>
          <p:cNvGrpSpPr/>
          <p:nvPr/>
        </p:nvGrpSpPr>
        <p:grpSpPr>
          <a:xfrm>
            <a:off x="4029743" y="1080000"/>
            <a:ext cx="897672" cy="663260"/>
            <a:chOff x="1978437" y="749233"/>
            <a:chExt cx="1548402" cy="1143666"/>
          </a:xfrm>
          <a:solidFill>
            <a:srgbClr val="FFFF99"/>
          </a:solidFill>
        </p:grpSpPr>
        <p:sp>
          <p:nvSpPr>
            <p:cNvPr id="851" name="Freihandform 850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852" name="Freihandform 851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853" name="Freihandform 852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854" name="Freihandform 853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891" name="Textfeld 890"/>
          <p:cNvSpPr txBox="1"/>
          <p:nvPr/>
        </p:nvSpPr>
        <p:spPr>
          <a:xfrm>
            <a:off x="7822597" y="4210816"/>
            <a:ext cx="1220927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>
                <a:latin typeface="Arial Narrow" panose="020B0606020202030204" pitchFamily="34" charset="0"/>
              </a:rPr>
              <a:t>Prognose 2 Monate</a:t>
            </a:r>
          </a:p>
        </p:txBody>
      </p:sp>
      <p:sp>
        <p:nvSpPr>
          <p:cNvPr id="892" name="Freihandform 891">
            <a:extLst>
              <a:ext uri="{FF2B5EF4-FFF2-40B4-BE49-F238E27FC236}">
                <a16:creationId xmlns:a16="http://schemas.microsoft.com/office/drawing/2014/main" id="{077E330A-45F0-7BE3-FA56-854ED5884D76}"/>
              </a:ext>
            </a:extLst>
          </p:cNvPr>
          <p:cNvSpPr/>
          <p:nvPr/>
        </p:nvSpPr>
        <p:spPr>
          <a:xfrm>
            <a:off x="849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3037 w 9663"/>
              <a:gd name="connsiteY1" fmla="*/ 6371 h 6370"/>
              <a:gd name="connsiteX2" fmla="*/ 9664 w 9663"/>
              <a:gd name="connsiteY2" fmla="*/ 0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3037" y="6371"/>
                </a:lnTo>
                <a:lnTo>
                  <a:pt x="9664" y="0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3" name="Freihandform 892">
            <a:extLst>
              <a:ext uri="{FF2B5EF4-FFF2-40B4-BE49-F238E27FC236}">
                <a16:creationId xmlns:a16="http://schemas.microsoft.com/office/drawing/2014/main" id="{F30FBFDB-3BC4-E875-5439-BA3BC97290FA}"/>
              </a:ext>
            </a:extLst>
          </p:cNvPr>
          <p:cNvSpPr/>
          <p:nvPr/>
        </p:nvSpPr>
        <p:spPr>
          <a:xfrm>
            <a:off x="8494330" y="3576422"/>
            <a:ext cx="5602" cy="3695"/>
          </a:xfrm>
          <a:custGeom>
            <a:avLst/>
            <a:gdLst>
              <a:gd name="connsiteX0" fmla="*/ 0 w 9663"/>
              <a:gd name="connsiteY0" fmla="*/ 3324 h 6370"/>
              <a:gd name="connsiteX1" fmla="*/ 9664 w 9663"/>
              <a:gd name="connsiteY1" fmla="*/ 0 h 6370"/>
              <a:gd name="connsiteX2" fmla="*/ 3037 w 9663"/>
              <a:gd name="connsiteY2" fmla="*/ 6371 h 6370"/>
              <a:gd name="connsiteX3" fmla="*/ 0 w 9663"/>
              <a:gd name="connsiteY3" fmla="*/ 3324 h 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63" h="6370">
                <a:moveTo>
                  <a:pt x="0" y="3324"/>
                </a:moveTo>
                <a:lnTo>
                  <a:pt x="9664" y="0"/>
                </a:lnTo>
                <a:lnTo>
                  <a:pt x="3037" y="6371"/>
                </a:lnTo>
                <a:lnTo>
                  <a:pt x="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4" name="Freihandform 893">
            <a:extLst>
              <a:ext uri="{FF2B5EF4-FFF2-40B4-BE49-F238E27FC236}">
                <a16:creationId xmlns:a16="http://schemas.microsoft.com/office/drawing/2014/main" id="{AC8606BF-9CEE-96CB-7269-D53B000212C5}"/>
              </a:ext>
            </a:extLst>
          </p:cNvPr>
          <p:cNvSpPr/>
          <p:nvPr/>
        </p:nvSpPr>
        <p:spPr>
          <a:xfrm>
            <a:off x="790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5" name="Freihandform 894">
            <a:extLst>
              <a:ext uri="{FF2B5EF4-FFF2-40B4-BE49-F238E27FC236}">
                <a16:creationId xmlns:a16="http://schemas.microsoft.com/office/drawing/2014/main" id="{92E83632-0B96-25C2-3953-4AC5BAE344D8}"/>
              </a:ext>
            </a:extLst>
          </p:cNvPr>
          <p:cNvSpPr/>
          <p:nvPr/>
        </p:nvSpPr>
        <p:spPr>
          <a:xfrm>
            <a:off x="7904793" y="2711244"/>
            <a:ext cx="8804" cy="8995"/>
          </a:xfrm>
          <a:custGeom>
            <a:avLst/>
            <a:gdLst>
              <a:gd name="connsiteX0" fmla="*/ 15186 w 15185"/>
              <a:gd name="connsiteY0" fmla="*/ 5263 h 15511"/>
              <a:gd name="connsiteX1" fmla="*/ 11044 w 15185"/>
              <a:gd name="connsiteY1" fmla="*/ 15511 h 15511"/>
              <a:gd name="connsiteX2" fmla="*/ 0 w 15185"/>
              <a:gd name="connsiteY2" fmla="*/ 0 h 15511"/>
              <a:gd name="connsiteX3" fmla="*/ 15186 w 15185"/>
              <a:gd name="connsiteY3" fmla="*/ 5263 h 1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85" h="15511">
                <a:moveTo>
                  <a:pt x="15186" y="5263"/>
                </a:moveTo>
                <a:lnTo>
                  <a:pt x="11044" y="15511"/>
                </a:lnTo>
                <a:lnTo>
                  <a:pt x="0" y="0"/>
                </a:lnTo>
                <a:lnTo>
                  <a:pt x="15186" y="526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6" name="Freihandform 895">
            <a:extLst>
              <a:ext uri="{FF2B5EF4-FFF2-40B4-BE49-F238E27FC236}">
                <a16:creationId xmlns:a16="http://schemas.microsoft.com/office/drawing/2014/main" id="{F3434EC3-E69B-EF33-F457-C8A7168BA665}"/>
              </a:ext>
            </a:extLst>
          </p:cNvPr>
          <p:cNvSpPr/>
          <p:nvPr/>
        </p:nvSpPr>
        <p:spPr>
          <a:xfrm>
            <a:off x="7899350" y="2707711"/>
            <a:ext cx="6563" cy="4819"/>
          </a:xfrm>
          <a:custGeom>
            <a:avLst/>
            <a:gdLst>
              <a:gd name="connsiteX0" fmla="*/ 0 w 11320"/>
              <a:gd name="connsiteY0" fmla="*/ 3878 h 8309"/>
              <a:gd name="connsiteX1" fmla="*/ 11320 w 11320"/>
              <a:gd name="connsiteY1" fmla="*/ 8309 h 8309"/>
              <a:gd name="connsiteX2" fmla="*/ 5798 w 11320"/>
              <a:gd name="connsiteY2" fmla="*/ 0 h 8309"/>
              <a:gd name="connsiteX3" fmla="*/ 0 w 11320"/>
              <a:gd name="connsiteY3" fmla="*/ 3878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0" y="3878"/>
                </a:moveTo>
                <a:lnTo>
                  <a:pt x="11320" y="8309"/>
                </a:lnTo>
                <a:lnTo>
                  <a:pt x="5798" y="0"/>
                </a:lnTo>
                <a:lnTo>
                  <a:pt x="0" y="387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7" name="Freihandform 896">
            <a:extLst>
              <a:ext uri="{FF2B5EF4-FFF2-40B4-BE49-F238E27FC236}">
                <a16:creationId xmlns:a16="http://schemas.microsoft.com/office/drawing/2014/main" id="{DBBC6E8B-16C3-8F65-A4AB-DE02CD843545}"/>
              </a:ext>
            </a:extLst>
          </p:cNvPr>
          <p:cNvSpPr/>
          <p:nvPr/>
        </p:nvSpPr>
        <p:spPr>
          <a:xfrm>
            <a:off x="7899350" y="2707711"/>
            <a:ext cx="6563" cy="4819"/>
          </a:xfrm>
          <a:custGeom>
            <a:avLst/>
            <a:gdLst>
              <a:gd name="connsiteX0" fmla="*/ 5798 w 11320"/>
              <a:gd name="connsiteY0" fmla="*/ 0 h 8309"/>
              <a:gd name="connsiteX1" fmla="*/ 11320 w 11320"/>
              <a:gd name="connsiteY1" fmla="*/ 8309 h 8309"/>
              <a:gd name="connsiteX2" fmla="*/ 0 w 11320"/>
              <a:gd name="connsiteY2" fmla="*/ 3878 h 8309"/>
              <a:gd name="connsiteX3" fmla="*/ 5798 w 11320"/>
              <a:gd name="connsiteY3" fmla="*/ 0 h 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8309">
                <a:moveTo>
                  <a:pt x="5798" y="0"/>
                </a:moveTo>
                <a:lnTo>
                  <a:pt x="11320" y="8309"/>
                </a:lnTo>
                <a:lnTo>
                  <a:pt x="0" y="3878"/>
                </a:lnTo>
                <a:lnTo>
                  <a:pt x="5798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8" name="Freihandform 897">
            <a:extLst>
              <a:ext uri="{FF2B5EF4-FFF2-40B4-BE49-F238E27FC236}">
                <a16:creationId xmlns:a16="http://schemas.microsoft.com/office/drawing/2014/main" id="{4C253D06-19E3-CE8D-4A63-3375AB7F014B}"/>
              </a:ext>
            </a:extLst>
          </p:cNvPr>
          <p:cNvSpPr/>
          <p:nvPr/>
        </p:nvSpPr>
        <p:spPr>
          <a:xfrm>
            <a:off x="6893793" y="2852282"/>
            <a:ext cx="5442" cy="9477"/>
          </a:xfrm>
          <a:custGeom>
            <a:avLst/>
            <a:gdLst>
              <a:gd name="connsiteX0" fmla="*/ 552 w 9387"/>
              <a:gd name="connsiteY0" fmla="*/ 16342 h 16341"/>
              <a:gd name="connsiteX1" fmla="*/ 9388 w 9387"/>
              <a:gd name="connsiteY1" fmla="*/ 15234 h 16341"/>
              <a:gd name="connsiteX2" fmla="*/ 0 w 9387"/>
              <a:gd name="connsiteY2" fmla="*/ 0 h 16341"/>
              <a:gd name="connsiteX3" fmla="*/ 552 w 9387"/>
              <a:gd name="connsiteY3" fmla="*/ 16342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552" y="16342"/>
                </a:moveTo>
                <a:lnTo>
                  <a:pt x="9388" y="15234"/>
                </a:lnTo>
                <a:lnTo>
                  <a:pt x="0" y="0"/>
                </a:lnTo>
                <a:lnTo>
                  <a:pt x="552" y="1634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899" name="Freihandform 898">
            <a:extLst>
              <a:ext uri="{FF2B5EF4-FFF2-40B4-BE49-F238E27FC236}">
                <a16:creationId xmlns:a16="http://schemas.microsoft.com/office/drawing/2014/main" id="{9401C2B4-7CD6-958A-51C4-E758B94266BE}"/>
              </a:ext>
            </a:extLst>
          </p:cNvPr>
          <p:cNvSpPr/>
          <p:nvPr/>
        </p:nvSpPr>
        <p:spPr>
          <a:xfrm>
            <a:off x="6893793" y="2852282"/>
            <a:ext cx="5442" cy="9477"/>
          </a:xfrm>
          <a:custGeom>
            <a:avLst/>
            <a:gdLst>
              <a:gd name="connsiteX0" fmla="*/ 0 w 9387"/>
              <a:gd name="connsiteY0" fmla="*/ 0 h 16341"/>
              <a:gd name="connsiteX1" fmla="*/ 9388 w 9387"/>
              <a:gd name="connsiteY1" fmla="*/ 15234 h 16341"/>
              <a:gd name="connsiteX2" fmla="*/ 552 w 9387"/>
              <a:gd name="connsiteY2" fmla="*/ 16342 h 16341"/>
              <a:gd name="connsiteX3" fmla="*/ 0 w 9387"/>
              <a:gd name="connsiteY3" fmla="*/ 0 h 1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87" h="16341">
                <a:moveTo>
                  <a:pt x="0" y="0"/>
                </a:moveTo>
                <a:lnTo>
                  <a:pt x="9388" y="15234"/>
                </a:lnTo>
                <a:lnTo>
                  <a:pt x="552" y="16342"/>
                </a:lnTo>
                <a:lnTo>
                  <a:pt x="0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0" name="Freihandform 899">
            <a:extLst>
              <a:ext uri="{FF2B5EF4-FFF2-40B4-BE49-F238E27FC236}">
                <a16:creationId xmlns:a16="http://schemas.microsoft.com/office/drawing/2014/main" id="{4B9661FE-8281-2EA6-95EC-A45E6CA1AF10}"/>
              </a:ext>
            </a:extLst>
          </p:cNvPr>
          <p:cNvSpPr/>
          <p:nvPr/>
        </p:nvSpPr>
        <p:spPr>
          <a:xfrm>
            <a:off x="6891390" y="2847302"/>
            <a:ext cx="4162" cy="6586"/>
          </a:xfrm>
          <a:custGeom>
            <a:avLst/>
            <a:gdLst>
              <a:gd name="connsiteX0" fmla="*/ 0 w 7178"/>
              <a:gd name="connsiteY0" fmla="*/ 277 h 11356"/>
              <a:gd name="connsiteX1" fmla="*/ 7179 w 7178"/>
              <a:gd name="connsiteY1" fmla="*/ 11356 h 11356"/>
              <a:gd name="connsiteX2" fmla="*/ 6627 w 7178"/>
              <a:gd name="connsiteY2" fmla="*/ 0 h 11356"/>
              <a:gd name="connsiteX3" fmla="*/ 0 w 7178"/>
              <a:gd name="connsiteY3" fmla="*/ 277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0" y="277"/>
                </a:moveTo>
                <a:lnTo>
                  <a:pt x="7179" y="11356"/>
                </a:lnTo>
                <a:lnTo>
                  <a:pt x="6627" y="0"/>
                </a:lnTo>
                <a:lnTo>
                  <a:pt x="0" y="27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1" name="Freihandform 900">
            <a:extLst>
              <a:ext uri="{FF2B5EF4-FFF2-40B4-BE49-F238E27FC236}">
                <a16:creationId xmlns:a16="http://schemas.microsoft.com/office/drawing/2014/main" id="{00D1CD9E-2793-9960-8D0A-D08DA504DC94}"/>
              </a:ext>
            </a:extLst>
          </p:cNvPr>
          <p:cNvSpPr/>
          <p:nvPr/>
        </p:nvSpPr>
        <p:spPr>
          <a:xfrm>
            <a:off x="6891390" y="2847302"/>
            <a:ext cx="4162" cy="6586"/>
          </a:xfrm>
          <a:custGeom>
            <a:avLst/>
            <a:gdLst>
              <a:gd name="connsiteX0" fmla="*/ 6627 w 7178"/>
              <a:gd name="connsiteY0" fmla="*/ 0 h 11356"/>
              <a:gd name="connsiteX1" fmla="*/ 7179 w 7178"/>
              <a:gd name="connsiteY1" fmla="*/ 11356 h 11356"/>
              <a:gd name="connsiteX2" fmla="*/ 0 w 7178"/>
              <a:gd name="connsiteY2" fmla="*/ 277 h 11356"/>
              <a:gd name="connsiteX3" fmla="*/ 6627 w 7178"/>
              <a:gd name="connsiteY3" fmla="*/ 0 h 1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78" h="11356">
                <a:moveTo>
                  <a:pt x="6627" y="0"/>
                </a:moveTo>
                <a:lnTo>
                  <a:pt x="7179" y="11356"/>
                </a:lnTo>
                <a:lnTo>
                  <a:pt x="0" y="277"/>
                </a:lnTo>
                <a:lnTo>
                  <a:pt x="6627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2" name="Freihandform 901">
            <a:extLst>
              <a:ext uri="{FF2B5EF4-FFF2-40B4-BE49-F238E27FC236}">
                <a16:creationId xmlns:a16="http://schemas.microsoft.com/office/drawing/2014/main" id="{403D07E9-0713-2279-E872-3821BC1194E6}"/>
              </a:ext>
            </a:extLst>
          </p:cNvPr>
          <p:cNvSpPr/>
          <p:nvPr/>
        </p:nvSpPr>
        <p:spPr>
          <a:xfrm>
            <a:off x="682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7455 w 11320"/>
              <a:gd name="connsiteY1" fmla="*/ 10802 h 10802"/>
              <a:gd name="connsiteX2" fmla="*/ 11320 w 11320"/>
              <a:gd name="connsiteY2" fmla="*/ 0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7455" y="10802"/>
                </a:lnTo>
                <a:lnTo>
                  <a:pt x="11320" y="0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3" name="Freihandform 902">
            <a:extLst>
              <a:ext uri="{FF2B5EF4-FFF2-40B4-BE49-F238E27FC236}">
                <a16:creationId xmlns:a16="http://schemas.microsoft.com/office/drawing/2014/main" id="{01E25FBE-B6FE-4391-6970-1584ADCDC0E8}"/>
              </a:ext>
            </a:extLst>
          </p:cNvPr>
          <p:cNvSpPr/>
          <p:nvPr/>
        </p:nvSpPr>
        <p:spPr>
          <a:xfrm>
            <a:off x="6824802" y="2512700"/>
            <a:ext cx="6563" cy="6265"/>
          </a:xfrm>
          <a:custGeom>
            <a:avLst/>
            <a:gdLst>
              <a:gd name="connsiteX0" fmla="*/ 0 w 11320"/>
              <a:gd name="connsiteY0" fmla="*/ 4432 h 10802"/>
              <a:gd name="connsiteX1" fmla="*/ 11320 w 11320"/>
              <a:gd name="connsiteY1" fmla="*/ 0 h 10802"/>
              <a:gd name="connsiteX2" fmla="*/ 7455 w 11320"/>
              <a:gd name="connsiteY2" fmla="*/ 10802 h 10802"/>
              <a:gd name="connsiteX3" fmla="*/ 0 w 11320"/>
              <a:gd name="connsiteY3" fmla="*/ 4432 h 1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" h="10802">
                <a:moveTo>
                  <a:pt x="0" y="4432"/>
                </a:moveTo>
                <a:lnTo>
                  <a:pt x="11320" y="0"/>
                </a:lnTo>
                <a:lnTo>
                  <a:pt x="7455" y="10802"/>
                </a:lnTo>
                <a:lnTo>
                  <a:pt x="0" y="443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4" name="Freihandform 903">
            <a:extLst>
              <a:ext uri="{FF2B5EF4-FFF2-40B4-BE49-F238E27FC236}">
                <a16:creationId xmlns:a16="http://schemas.microsoft.com/office/drawing/2014/main" id="{D9F5FC24-B785-ED83-8E2E-E9C3A700E1AC}"/>
              </a:ext>
            </a:extLst>
          </p:cNvPr>
          <p:cNvSpPr/>
          <p:nvPr/>
        </p:nvSpPr>
        <p:spPr>
          <a:xfrm>
            <a:off x="6598624" y="3202465"/>
            <a:ext cx="9284" cy="4658"/>
          </a:xfrm>
          <a:custGeom>
            <a:avLst/>
            <a:gdLst>
              <a:gd name="connsiteX0" fmla="*/ 4970 w 16014"/>
              <a:gd name="connsiteY0" fmla="*/ 8033 h 8032"/>
              <a:gd name="connsiteX1" fmla="*/ 16014 w 16014"/>
              <a:gd name="connsiteY1" fmla="*/ 3324 h 8032"/>
              <a:gd name="connsiteX2" fmla="*/ 0 w 16014"/>
              <a:gd name="connsiteY2" fmla="*/ 0 h 8032"/>
              <a:gd name="connsiteX3" fmla="*/ 4970 w 16014"/>
              <a:gd name="connsiteY3" fmla="*/ 8033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014" h="8032">
                <a:moveTo>
                  <a:pt x="4970" y="8033"/>
                </a:moveTo>
                <a:lnTo>
                  <a:pt x="16014" y="3324"/>
                </a:lnTo>
                <a:lnTo>
                  <a:pt x="0" y="0"/>
                </a:lnTo>
                <a:lnTo>
                  <a:pt x="4970" y="80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5" name="Freihandform 904">
            <a:extLst>
              <a:ext uri="{FF2B5EF4-FFF2-40B4-BE49-F238E27FC236}">
                <a16:creationId xmlns:a16="http://schemas.microsoft.com/office/drawing/2014/main" id="{8A09D767-96DD-ABEA-5255-2E52473A954C}"/>
              </a:ext>
            </a:extLst>
          </p:cNvPr>
          <p:cNvSpPr/>
          <p:nvPr/>
        </p:nvSpPr>
        <p:spPr>
          <a:xfrm>
            <a:off x="6598463" y="3202465"/>
            <a:ext cx="9444" cy="4658"/>
          </a:xfrm>
          <a:custGeom>
            <a:avLst/>
            <a:gdLst>
              <a:gd name="connsiteX0" fmla="*/ 16290 w 16290"/>
              <a:gd name="connsiteY0" fmla="*/ 3324 h 8032"/>
              <a:gd name="connsiteX1" fmla="*/ 5246 w 16290"/>
              <a:gd name="connsiteY1" fmla="*/ 8033 h 8032"/>
              <a:gd name="connsiteX2" fmla="*/ 0 w 16290"/>
              <a:gd name="connsiteY2" fmla="*/ 0 h 8032"/>
              <a:gd name="connsiteX3" fmla="*/ 16290 w 16290"/>
              <a:gd name="connsiteY3" fmla="*/ 3324 h 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90" h="8032">
                <a:moveTo>
                  <a:pt x="16290" y="3324"/>
                </a:moveTo>
                <a:lnTo>
                  <a:pt x="5246" y="8033"/>
                </a:lnTo>
                <a:lnTo>
                  <a:pt x="0" y="0"/>
                </a:lnTo>
                <a:lnTo>
                  <a:pt x="16290" y="33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6" name="Freihandform 905">
            <a:extLst>
              <a:ext uri="{FF2B5EF4-FFF2-40B4-BE49-F238E27FC236}">
                <a16:creationId xmlns:a16="http://schemas.microsoft.com/office/drawing/2014/main" id="{5D44A143-07BE-6E2B-2475-C2ED481CE61E}"/>
              </a:ext>
            </a:extLst>
          </p:cNvPr>
          <p:cNvSpPr/>
          <p:nvPr/>
        </p:nvSpPr>
        <p:spPr>
          <a:xfrm>
            <a:off x="7013205" y="2790597"/>
            <a:ext cx="322060" cy="195331"/>
          </a:xfrm>
          <a:custGeom>
            <a:avLst/>
            <a:gdLst>
              <a:gd name="connsiteX0" fmla="*/ 538130 w 555525"/>
              <a:gd name="connsiteY0" fmla="*/ 250947 h 336812"/>
              <a:gd name="connsiteX1" fmla="*/ 530952 w 555525"/>
              <a:gd name="connsiteY1" fmla="*/ 254825 h 336812"/>
              <a:gd name="connsiteX2" fmla="*/ 451433 w 555525"/>
              <a:gd name="connsiteY2" fmla="*/ 297481 h 336812"/>
              <a:gd name="connsiteX3" fmla="*/ 362251 w 555525"/>
              <a:gd name="connsiteY3" fmla="*/ 212170 h 336812"/>
              <a:gd name="connsiteX4" fmla="*/ 268651 w 555525"/>
              <a:gd name="connsiteY4" fmla="*/ 292772 h 336812"/>
              <a:gd name="connsiteX5" fmla="*/ 228892 w 555525"/>
              <a:gd name="connsiteY5" fmla="*/ 276984 h 336812"/>
              <a:gd name="connsiteX6" fmla="*/ 152134 w 555525"/>
              <a:gd name="connsiteY6" fmla="*/ 307452 h 336812"/>
              <a:gd name="connsiteX7" fmla="*/ 138605 w 555525"/>
              <a:gd name="connsiteY7" fmla="*/ 335704 h 336812"/>
              <a:gd name="connsiteX8" fmla="*/ 85593 w 555525"/>
              <a:gd name="connsiteY8" fmla="*/ 329057 h 336812"/>
              <a:gd name="connsiteX9" fmla="*/ 64333 w 555525"/>
              <a:gd name="connsiteY9" fmla="*/ 336813 h 336812"/>
              <a:gd name="connsiteX10" fmla="*/ 62124 w 555525"/>
              <a:gd name="connsiteY10" fmla="*/ 331827 h 336812"/>
              <a:gd name="connsiteX11" fmla="*/ 32857 w 555525"/>
              <a:gd name="connsiteY11" fmla="*/ 265905 h 336812"/>
              <a:gd name="connsiteX12" fmla="*/ 6351 w 555525"/>
              <a:gd name="connsiteY12" fmla="*/ 259534 h 336812"/>
              <a:gd name="connsiteX13" fmla="*/ 0 w 555525"/>
              <a:gd name="connsiteY13" fmla="*/ 190565 h 336812"/>
              <a:gd name="connsiteX14" fmla="*/ 23469 w 555525"/>
              <a:gd name="connsiteY14" fmla="*/ 178101 h 336812"/>
              <a:gd name="connsiteX15" fmla="*/ 20984 w 555525"/>
              <a:gd name="connsiteY15" fmla="*/ 93898 h 336812"/>
              <a:gd name="connsiteX16" fmla="*/ 30924 w 555525"/>
              <a:gd name="connsiteY16" fmla="*/ 93621 h 336812"/>
              <a:gd name="connsiteX17" fmla="*/ 34513 w 555525"/>
              <a:gd name="connsiteY17" fmla="*/ 24929 h 336812"/>
              <a:gd name="connsiteX18" fmla="*/ 84765 w 555525"/>
              <a:gd name="connsiteY18" fmla="*/ 0 h 336812"/>
              <a:gd name="connsiteX19" fmla="*/ 284113 w 555525"/>
              <a:gd name="connsiteY19" fmla="*/ 11079 h 336812"/>
              <a:gd name="connsiteX20" fmla="*/ 353416 w 555525"/>
              <a:gd name="connsiteY20" fmla="*/ 71185 h 336812"/>
              <a:gd name="connsiteX21" fmla="*/ 463306 w 555525"/>
              <a:gd name="connsiteY21" fmla="*/ 65645 h 336812"/>
              <a:gd name="connsiteX22" fmla="*/ 477387 w 555525"/>
              <a:gd name="connsiteY22" fmla="*/ 80325 h 336812"/>
              <a:gd name="connsiteX23" fmla="*/ 555525 w 555525"/>
              <a:gd name="connsiteY23" fmla="*/ 160374 h 336812"/>
              <a:gd name="connsiteX24" fmla="*/ 538130 w 555525"/>
              <a:gd name="connsiteY24" fmla="*/ 250947 h 33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5525" h="336812">
                <a:moveTo>
                  <a:pt x="538130" y="250947"/>
                </a:moveTo>
                <a:lnTo>
                  <a:pt x="530952" y="254825"/>
                </a:lnTo>
                <a:lnTo>
                  <a:pt x="451433" y="297481"/>
                </a:lnTo>
                <a:lnTo>
                  <a:pt x="362251" y="212170"/>
                </a:lnTo>
                <a:lnTo>
                  <a:pt x="268651" y="292772"/>
                </a:lnTo>
                <a:lnTo>
                  <a:pt x="228892" y="276984"/>
                </a:lnTo>
                <a:lnTo>
                  <a:pt x="152134" y="307452"/>
                </a:lnTo>
                <a:lnTo>
                  <a:pt x="138605" y="335704"/>
                </a:lnTo>
                <a:lnTo>
                  <a:pt x="85593" y="329057"/>
                </a:lnTo>
                <a:lnTo>
                  <a:pt x="64333" y="336813"/>
                </a:lnTo>
                <a:lnTo>
                  <a:pt x="62124" y="331827"/>
                </a:lnTo>
                <a:lnTo>
                  <a:pt x="32857" y="265905"/>
                </a:lnTo>
                <a:lnTo>
                  <a:pt x="6351" y="259534"/>
                </a:lnTo>
                <a:lnTo>
                  <a:pt x="0" y="190565"/>
                </a:lnTo>
                <a:lnTo>
                  <a:pt x="23469" y="178101"/>
                </a:lnTo>
                <a:lnTo>
                  <a:pt x="20984" y="93898"/>
                </a:lnTo>
                <a:lnTo>
                  <a:pt x="30924" y="93621"/>
                </a:lnTo>
                <a:lnTo>
                  <a:pt x="34513" y="24929"/>
                </a:lnTo>
                <a:lnTo>
                  <a:pt x="84765" y="0"/>
                </a:lnTo>
                <a:lnTo>
                  <a:pt x="284113" y="11079"/>
                </a:lnTo>
                <a:lnTo>
                  <a:pt x="353416" y="71185"/>
                </a:lnTo>
                <a:lnTo>
                  <a:pt x="463306" y="65645"/>
                </a:lnTo>
                <a:lnTo>
                  <a:pt x="477387" y="80325"/>
                </a:lnTo>
                <a:lnTo>
                  <a:pt x="555525" y="160374"/>
                </a:lnTo>
                <a:lnTo>
                  <a:pt x="538130" y="25094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7" name="Freihandform 906">
            <a:extLst>
              <a:ext uri="{FF2B5EF4-FFF2-40B4-BE49-F238E27FC236}">
                <a16:creationId xmlns:a16="http://schemas.microsoft.com/office/drawing/2014/main" id="{D2ABE321-E3B1-0A6F-242B-93033E1FFBCD}"/>
              </a:ext>
            </a:extLst>
          </p:cNvPr>
          <p:cNvSpPr/>
          <p:nvPr/>
        </p:nvSpPr>
        <p:spPr>
          <a:xfrm>
            <a:off x="6601025" y="3143030"/>
            <a:ext cx="704146" cy="266974"/>
          </a:xfrm>
          <a:custGeom>
            <a:avLst/>
            <a:gdLst>
              <a:gd name="connsiteX0" fmla="*/ 657960 w 1214589"/>
              <a:gd name="connsiteY0" fmla="*/ 233497 h 460347"/>
              <a:gd name="connsiteX1" fmla="*/ 597493 w 1214589"/>
              <a:gd name="connsiteY1" fmla="*/ 311330 h 460347"/>
              <a:gd name="connsiteX2" fmla="*/ 593352 w 1214589"/>
              <a:gd name="connsiteY2" fmla="*/ 308006 h 460347"/>
              <a:gd name="connsiteX3" fmla="*/ 441769 w 1214589"/>
              <a:gd name="connsiteY3" fmla="*/ 178378 h 460347"/>
              <a:gd name="connsiteX4" fmla="*/ 351483 w 1214589"/>
              <a:gd name="connsiteY4" fmla="*/ 249840 h 460347"/>
              <a:gd name="connsiteX5" fmla="*/ 198796 w 1214589"/>
              <a:gd name="connsiteY5" fmla="*/ 173392 h 460347"/>
              <a:gd name="connsiteX6" fmla="*/ 109062 w 1214589"/>
              <a:gd name="connsiteY6" fmla="*/ 166467 h 460347"/>
              <a:gd name="connsiteX7" fmla="*/ 65437 w 1214589"/>
              <a:gd name="connsiteY7" fmla="*/ 209954 h 460347"/>
              <a:gd name="connsiteX8" fmla="*/ 0 w 1214589"/>
              <a:gd name="connsiteY8" fmla="*/ 110239 h 460347"/>
              <a:gd name="connsiteX9" fmla="*/ 4142 w 1214589"/>
              <a:gd name="connsiteY9" fmla="*/ 108301 h 460347"/>
              <a:gd name="connsiteX10" fmla="*/ 72616 w 1214589"/>
              <a:gd name="connsiteY10" fmla="*/ 122150 h 460347"/>
              <a:gd name="connsiteX11" fmla="*/ 96085 w 1214589"/>
              <a:gd name="connsiteY11" fmla="*/ 119380 h 460347"/>
              <a:gd name="connsiteX12" fmla="*/ 122867 w 1214589"/>
              <a:gd name="connsiteY12" fmla="*/ 85034 h 460347"/>
              <a:gd name="connsiteX13" fmla="*/ 282733 w 1214589"/>
              <a:gd name="connsiteY13" fmla="*/ 79772 h 460347"/>
              <a:gd name="connsiteX14" fmla="*/ 305925 w 1214589"/>
              <a:gd name="connsiteY14" fmla="*/ 101930 h 460347"/>
              <a:gd name="connsiteX15" fmla="*/ 479044 w 1214589"/>
              <a:gd name="connsiteY15" fmla="*/ 93898 h 460347"/>
              <a:gd name="connsiteX16" fmla="*/ 575957 w 1214589"/>
              <a:gd name="connsiteY16" fmla="*/ 60382 h 460347"/>
              <a:gd name="connsiteX17" fmla="*/ 599426 w 1214589"/>
              <a:gd name="connsiteY17" fmla="*/ 35177 h 460347"/>
              <a:gd name="connsiteX18" fmla="*/ 608814 w 1214589"/>
              <a:gd name="connsiteY18" fmla="*/ 37670 h 460347"/>
              <a:gd name="connsiteX19" fmla="*/ 675907 w 1214589"/>
              <a:gd name="connsiteY19" fmla="*/ 54843 h 460347"/>
              <a:gd name="connsiteX20" fmla="*/ 882434 w 1214589"/>
              <a:gd name="connsiteY20" fmla="*/ 43764 h 460347"/>
              <a:gd name="connsiteX21" fmla="*/ 916119 w 1214589"/>
              <a:gd name="connsiteY21" fmla="*/ 0 h 460347"/>
              <a:gd name="connsiteX22" fmla="*/ 942626 w 1214589"/>
              <a:gd name="connsiteY22" fmla="*/ 16065 h 460347"/>
              <a:gd name="connsiteX23" fmla="*/ 1029323 w 1214589"/>
              <a:gd name="connsiteY23" fmla="*/ 16619 h 460347"/>
              <a:gd name="connsiteX24" fmla="*/ 1102491 w 1214589"/>
              <a:gd name="connsiteY24" fmla="*/ 42379 h 460347"/>
              <a:gd name="connsiteX25" fmla="*/ 1107461 w 1214589"/>
              <a:gd name="connsiteY25" fmla="*/ 91682 h 460347"/>
              <a:gd name="connsiteX26" fmla="*/ 1108565 w 1214589"/>
              <a:gd name="connsiteY26" fmla="*/ 101930 h 460347"/>
              <a:gd name="connsiteX27" fmla="*/ 1128169 w 1214589"/>
              <a:gd name="connsiteY27" fmla="*/ 136553 h 460347"/>
              <a:gd name="connsiteX28" fmla="*/ 1161578 w 1214589"/>
              <a:gd name="connsiteY28" fmla="*/ 143201 h 460347"/>
              <a:gd name="connsiteX29" fmla="*/ 1193882 w 1214589"/>
              <a:gd name="connsiteY29" fmla="*/ 250116 h 460347"/>
              <a:gd name="connsiteX30" fmla="*/ 1140318 w 1214589"/>
              <a:gd name="connsiteY30" fmla="*/ 287509 h 460347"/>
              <a:gd name="connsiteX31" fmla="*/ 1200232 w 1214589"/>
              <a:gd name="connsiteY31" fmla="*/ 303574 h 460347"/>
              <a:gd name="connsiteX32" fmla="*/ 1212657 w 1214589"/>
              <a:gd name="connsiteY32" fmla="*/ 435419 h 460347"/>
              <a:gd name="connsiteX33" fmla="*/ 1214590 w 1214589"/>
              <a:gd name="connsiteY33" fmla="*/ 438742 h 460347"/>
              <a:gd name="connsiteX34" fmla="*/ 1175659 w 1214589"/>
              <a:gd name="connsiteY34" fmla="*/ 460347 h 460347"/>
              <a:gd name="connsiteX35" fmla="*/ 1026286 w 1214589"/>
              <a:gd name="connsiteY35" fmla="*/ 399411 h 460347"/>
              <a:gd name="connsiteX36" fmla="*/ 1016346 w 1214589"/>
              <a:gd name="connsiteY36" fmla="*/ 389993 h 460347"/>
              <a:gd name="connsiteX37" fmla="*/ 780275 w 1214589"/>
              <a:gd name="connsiteY37" fmla="*/ 337920 h 460347"/>
              <a:gd name="connsiteX38" fmla="*/ 657960 w 1214589"/>
              <a:gd name="connsiteY38" fmla="*/ 233497 h 46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14589" h="460347">
                <a:moveTo>
                  <a:pt x="657960" y="233497"/>
                </a:moveTo>
                <a:lnTo>
                  <a:pt x="597493" y="311330"/>
                </a:lnTo>
                <a:lnTo>
                  <a:pt x="593352" y="308006"/>
                </a:lnTo>
                <a:lnTo>
                  <a:pt x="441769" y="178378"/>
                </a:lnTo>
                <a:lnTo>
                  <a:pt x="351483" y="249840"/>
                </a:lnTo>
                <a:lnTo>
                  <a:pt x="198796" y="173392"/>
                </a:lnTo>
                <a:lnTo>
                  <a:pt x="109062" y="166467"/>
                </a:lnTo>
                <a:lnTo>
                  <a:pt x="65437" y="209954"/>
                </a:lnTo>
                <a:lnTo>
                  <a:pt x="0" y="110239"/>
                </a:lnTo>
                <a:lnTo>
                  <a:pt x="4142" y="108301"/>
                </a:lnTo>
                <a:lnTo>
                  <a:pt x="72616" y="122150"/>
                </a:lnTo>
                <a:lnTo>
                  <a:pt x="96085" y="119380"/>
                </a:lnTo>
                <a:lnTo>
                  <a:pt x="122867" y="85034"/>
                </a:lnTo>
                <a:lnTo>
                  <a:pt x="282733" y="79772"/>
                </a:lnTo>
                <a:lnTo>
                  <a:pt x="305925" y="101930"/>
                </a:lnTo>
                <a:lnTo>
                  <a:pt x="479044" y="93898"/>
                </a:lnTo>
                <a:lnTo>
                  <a:pt x="575957" y="60382"/>
                </a:lnTo>
                <a:lnTo>
                  <a:pt x="599426" y="35177"/>
                </a:lnTo>
                <a:lnTo>
                  <a:pt x="608814" y="37670"/>
                </a:lnTo>
                <a:lnTo>
                  <a:pt x="675907" y="54843"/>
                </a:lnTo>
                <a:lnTo>
                  <a:pt x="882434" y="43764"/>
                </a:lnTo>
                <a:lnTo>
                  <a:pt x="916119" y="0"/>
                </a:lnTo>
                <a:lnTo>
                  <a:pt x="942626" y="16065"/>
                </a:lnTo>
                <a:lnTo>
                  <a:pt x="1029323" y="16619"/>
                </a:lnTo>
                <a:lnTo>
                  <a:pt x="1102491" y="42379"/>
                </a:lnTo>
                <a:lnTo>
                  <a:pt x="1107461" y="91682"/>
                </a:lnTo>
                <a:lnTo>
                  <a:pt x="1108565" y="101930"/>
                </a:lnTo>
                <a:lnTo>
                  <a:pt x="1128169" y="136553"/>
                </a:lnTo>
                <a:lnTo>
                  <a:pt x="1161578" y="143201"/>
                </a:lnTo>
                <a:lnTo>
                  <a:pt x="1193882" y="250116"/>
                </a:lnTo>
                <a:lnTo>
                  <a:pt x="1140318" y="287509"/>
                </a:lnTo>
                <a:lnTo>
                  <a:pt x="1200232" y="303574"/>
                </a:lnTo>
                <a:lnTo>
                  <a:pt x="1212657" y="435419"/>
                </a:lnTo>
                <a:lnTo>
                  <a:pt x="1214590" y="438742"/>
                </a:lnTo>
                <a:lnTo>
                  <a:pt x="1175659" y="460347"/>
                </a:lnTo>
                <a:lnTo>
                  <a:pt x="1026286" y="399411"/>
                </a:lnTo>
                <a:lnTo>
                  <a:pt x="1016346" y="389993"/>
                </a:lnTo>
                <a:lnTo>
                  <a:pt x="780275" y="337920"/>
                </a:lnTo>
                <a:lnTo>
                  <a:pt x="657960" y="2334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8" name="Freihandform 907">
            <a:extLst>
              <a:ext uri="{FF2B5EF4-FFF2-40B4-BE49-F238E27FC236}">
                <a16:creationId xmlns:a16="http://schemas.microsoft.com/office/drawing/2014/main" id="{676C2A21-C9E5-1D8B-64E3-46BD804538B3}"/>
              </a:ext>
            </a:extLst>
          </p:cNvPr>
          <p:cNvSpPr/>
          <p:nvPr/>
        </p:nvSpPr>
        <p:spPr>
          <a:xfrm>
            <a:off x="667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09" name="Freihandform 908">
            <a:extLst>
              <a:ext uri="{FF2B5EF4-FFF2-40B4-BE49-F238E27FC236}">
                <a16:creationId xmlns:a16="http://schemas.microsoft.com/office/drawing/2014/main" id="{7297D0E3-A6D5-8FE6-E538-9B8FAAB8457B}"/>
              </a:ext>
            </a:extLst>
          </p:cNvPr>
          <p:cNvSpPr/>
          <p:nvPr/>
        </p:nvSpPr>
        <p:spPr>
          <a:xfrm>
            <a:off x="6671194" y="1719446"/>
            <a:ext cx="216064" cy="181335"/>
          </a:xfrm>
          <a:custGeom>
            <a:avLst/>
            <a:gdLst>
              <a:gd name="connsiteX0" fmla="*/ 38277 w 372691"/>
              <a:gd name="connsiteY0" fmla="*/ 120836 h 312679"/>
              <a:gd name="connsiteX1" fmla="*/ 49598 w 372691"/>
              <a:gd name="connsiteY1" fmla="*/ 114465 h 312679"/>
              <a:gd name="connsiteX2" fmla="*/ 49598 w 372691"/>
              <a:gd name="connsiteY2" fmla="*/ 114465 h 312679"/>
              <a:gd name="connsiteX3" fmla="*/ 53463 w 372691"/>
              <a:gd name="connsiteY3" fmla="*/ 122221 h 312679"/>
              <a:gd name="connsiteX4" fmla="*/ 58709 w 372691"/>
              <a:gd name="connsiteY4" fmla="*/ 132469 h 312679"/>
              <a:gd name="connsiteX5" fmla="*/ 62575 w 372691"/>
              <a:gd name="connsiteY5" fmla="*/ 138009 h 312679"/>
              <a:gd name="connsiteX6" fmla="*/ 65888 w 372691"/>
              <a:gd name="connsiteY6" fmla="*/ 142164 h 312679"/>
              <a:gd name="connsiteX7" fmla="*/ 58709 w 372691"/>
              <a:gd name="connsiteY7" fmla="*/ 146042 h 312679"/>
              <a:gd name="connsiteX8" fmla="*/ 54015 w 372691"/>
              <a:gd name="connsiteY8" fmla="*/ 138840 h 312679"/>
              <a:gd name="connsiteX9" fmla="*/ 49598 w 372691"/>
              <a:gd name="connsiteY9" fmla="*/ 136070 h 312679"/>
              <a:gd name="connsiteX10" fmla="*/ 52635 w 372691"/>
              <a:gd name="connsiteY10" fmla="*/ 141887 h 312679"/>
              <a:gd name="connsiteX11" fmla="*/ 55120 w 372691"/>
              <a:gd name="connsiteY11" fmla="*/ 146042 h 312679"/>
              <a:gd name="connsiteX12" fmla="*/ 58157 w 372691"/>
              <a:gd name="connsiteY12" fmla="*/ 149919 h 312679"/>
              <a:gd name="connsiteX13" fmla="*/ 59538 w 372691"/>
              <a:gd name="connsiteY13" fmla="*/ 151581 h 312679"/>
              <a:gd name="connsiteX14" fmla="*/ 62299 w 372691"/>
              <a:gd name="connsiteY14" fmla="*/ 151581 h 312679"/>
              <a:gd name="connsiteX15" fmla="*/ 65060 w 372691"/>
              <a:gd name="connsiteY15" fmla="*/ 148811 h 312679"/>
              <a:gd name="connsiteX16" fmla="*/ 70029 w 372691"/>
              <a:gd name="connsiteY16" fmla="*/ 151027 h 312679"/>
              <a:gd name="connsiteX17" fmla="*/ 74171 w 372691"/>
              <a:gd name="connsiteY17" fmla="*/ 157398 h 312679"/>
              <a:gd name="connsiteX18" fmla="*/ 81626 w 372691"/>
              <a:gd name="connsiteY18" fmla="*/ 169308 h 312679"/>
              <a:gd name="connsiteX19" fmla="*/ 85491 w 372691"/>
              <a:gd name="connsiteY19" fmla="*/ 174571 h 312679"/>
              <a:gd name="connsiteX20" fmla="*/ 87424 w 372691"/>
              <a:gd name="connsiteY20" fmla="*/ 177618 h 312679"/>
              <a:gd name="connsiteX21" fmla="*/ 89633 w 372691"/>
              <a:gd name="connsiteY21" fmla="*/ 183157 h 312679"/>
              <a:gd name="connsiteX22" fmla="*/ 93222 w 372691"/>
              <a:gd name="connsiteY22" fmla="*/ 188974 h 312679"/>
              <a:gd name="connsiteX23" fmla="*/ 96812 w 372691"/>
              <a:gd name="connsiteY23" fmla="*/ 194791 h 312679"/>
              <a:gd name="connsiteX24" fmla="*/ 102058 w 372691"/>
              <a:gd name="connsiteY24" fmla="*/ 201992 h 312679"/>
              <a:gd name="connsiteX25" fmla="*/ 104543 w 372691"/>
              <a:gd name="connsiteY25" fmla="*/ 219996 h 312679"/>
              <a:gd name="connsiteX26" fmla="*/ 91290 w 372691"/>
              <a:gd name="connsiteY26" fmla="*/ 225259 h 312679"/>
              <a:gd name="connsiteX27" fmla="*/ 91842 w 372691"/>
              <a:gd name="connsiteY27" fmla="*/ 230522 h 312679"/>
              <a:gd name="connsiteX28" fmla="*/ 91842 w 372691"/>
              <a:gd name="connsiteY28" fmla="*/ 230522 h 312679"/>
              <a:gd name="connsiteX29" fmla="*/ 100125 w 372691"/>
              <a:gd name="connsiteY29" fmla="*/ 230522 h 312679"/>
              <a:gd name="connsiteX30" fmla="*/ 110065 w 372691"/>
              <a:gd name="connsiteY30" fmla="*/ 229137 h 312679"/>
              <a:gd name="connsiteX31" fmla="*/ 117520 w 372691"/>
              <a:gd name="connsiteY31" fmla="*/ 236061 h 312679"/>
              <a:gd name="connsiteX32" fmla="*/ 124699 w 372691"/>
              <a:gd name="connsiteY32" fmla="*/ 246310 h 312679"/>
              <a:gd name="connsiteX33" fmla="*/ 128012 w 372691"/>
              <a:gd name="connsiteY33" fmla="*/ 251849 h 312679"/>
              <a:gd name="connsiteX34" fmla="*/ 129944 w 372691"/>
              <a:gd name="connsiteY34" fmla="*/ 256558 h 312679"/>
              <a:gd name="connsiteX35" fmla="*/ 134086 w 372691"/>
              <a:gd name="connsiteY35" fmla="*/ 266253 h 312679"/>
              <a:gd name="connsiteX36" fmla="*/ 140437 w 372691"/>
              <a:gd name="connsiteY36" fmla="*/ 274839 h 312679"/>
              <a:gd name="connsiteX37" fmla="*/ 147615 w 372691"/>
              <a:gd name="connsiteY37" fmla="*/ 282041 h 312679"/>
              <a:gd name="connsiteX38" fmla="*/ 156727 w 372691"/>
              <a:gd name="connsiteY38" fmla="*/ 290627 h 312679"/>
              <a:gd name="connsiteX39" fmla="*/ 167495 w 372691"/>
              <a:gd name="connsiteY39" fmla="*/ 293397 h 312679"/>
              <a:gd name="connsiteX40" fmla="*/ 173845 w 372691"/>
              <a:gd name="connsiteY40" fmla="*/ 293674 h 312679"/>
              <a:gd name="connsiteX41" fmla="*/ 178815 w 372691"/>
              <a:gd name="connsiteY41" fmla="*/ 293674 h 312679"/>
              <a:gd name="connsiteX42" fmla="*/ 189859 w 372691"/>
              <a:gd name="connsiteY42" fmla="*/ 294782 h 312679"/>
              <a:gd name="connsiteX43" fmla="*/ 195934 w 372691"/>
              <a:gd name="connsiteY43" fmla="*/ 296167 h 312679"/>
              <a:gd name="connsiteX44" fmla="*/ 212224 w 372691"/>
              <a:gd name="connsiteY44" fmla="*/ 306138 h 312679"/>
              <a:gd name="connsiteX45" fmla="*/ 221059 w 372691"/>
              <a:gd name="connsiteY45" fmla="*/ 312232 h 312679"/>
              <a:gd name="connsiteX46" fmla="*/ 215537 w 372691"/>
              <a:gd name="connsiteY46" fmla="*/ 302814 h 312679"/>
              <a:gd name="connsiteX47" fmla="*/ 197867 w 372691"/>
              <a:gd name="connsiteY47" fmla="*/ 293120 h 312679"/>
              <a:gd name="connsiteX48" fmla="*/ 178815 w 372691"/>
              <a:gd name="connsiteY48" fmla="*/ 291458 h 312679"/>
              <a:gd name="connsiteX49" fmla="*/ 173017 w 372691"/>
              <a:gd name="connsiteY49" fmla="*/ 290904 h 312679"/>
              <a:gd name="connsiteX50" fmla="*/ 165562 w 372691"/>
              <a:gd name="connsiteY50" fmla="*/ 289519 h 312679"/>
              <a:gd name="connsiteX51" fmla="*/ 158383 w 372691"/>
              <a:gd name="connsiteY51" fmla="*/ 286749 h 312679"/>
              <a:gd name="connsiteX52" fmla="*/ 152585 w 372691"/>
              <a:gd name="connsiteY52" fmla="*/ 281764 h 312679"/>
              <a:gd name="connsiteX53" fmla="*/ 149548 w 372691"/>
              <a:gd name="connsiteY53" fmla="*/ 278717 h 312679"/>
              <a:gd name="connsiteX54" fmla="*/ 140713 w 372691"/>
              <a:gd name="connsiteY54" fmla="*/ 265699 h 312679"/>
              <a:gd name="connsiteX55" fmla="*/ 134086 w 372691"/>
              <a:gd name="connsiteY55" fmla="*/ 254619 h 312679"/>
              <a:gd name="connsiteX56" fmla="*/ 125527 w 372691"/>
              <a:gd name="connsiteY56" fmla="*/ 241324 h 312679"/>
              <a:gd name="connsiteX57" fmla="*/ 122766 w 372691"/>
              <a:gd name="connsiteY57" fmla="*/ 238000 h 312679"/>
              <a:gd name="connsiteX58" fmla="*/ 118624 w 372691"/>
              <a:gd name="connsiteY58" fmla="*/ 233292 h 312679"/>
              <a:gd name="connsiteX59" fmla="*/ 123594 w 372691"/>
              <a:gd name="connsiteY59" fmla="*/ 229414 h 312679"/>
              <a:gd name="connsiteX60" fmla="*/ 131877 w 372691"/>
              <a:gd name="connsiteY60" fmla="*/ 232184 h 312679"/>
              <a:gd name="connsiteX61" fmla="*/ 135190 w 372691"/>
              <a:gd name="connsiteY61" fmla="*/ 233846 h 312679"/>
              <a:gd name="connsiteX62" fmla="*/ 150100 w 372691"/>
              <a:gd name="connsiteY62" fmla="*/ 245479 h 312679"/>
              <a:gd name="connsiteX63" fmla="*/ 155346 w 372691"/>
              <a:gd name="connsiteY63" fmla="*/ 251019 h 312679"/>
              <a:gd name="connsiteX64" fmla="*/ 160592 w 372691"/>
              <a:gd name="connsiteY64" fmla="*/ 256835 h 312679"/>
              <a:gd name="connsiteX65" fmla="*/ 174398 w 372691"/>
              <a:gd name="connsiteY65" fmla="*/ 261544 h 312679"/>
              <a:gd name="connsiteX66" fmla="*/ 190412 w 372691"/>
              <a:gd name="connsiteY66" fmla="*/ 255450 h 312679"/>
              <a:gd name="connsiteX67" fmla="*/ 203941 w 372691"/>
              <a:gd name="connsiteY67" fmla="*/ 249357 h 312679"/>
              <a:gd name="connsiteX68" fmla="*/ 217746 w 372691"/>
              <a:gd name="connsiteY68" fmla="*/ 242155 h 312679"/>
              <a:gd name="connsiteX69" fmla="*/ 231828 w 372691"/>
              <a:gd name="connsiteY69" fmla="*/ 236892 h 312679"/>
              <a:gd name="connsiteX70" fmla="*/ 277109 w 372691"/>
              <a:gd name="connsiteY70" fmla="*/ 234953 h 312679"/>
              <a:gd name="connsiteX71" fmla="*/ 302235 w 372691"/>
              <a:gd name="connsiteY71" fmla="*/ 241047 h 312679"/>
              <a:gd name="connsiteX72" fmla="*/ 313555 w 372691"/>
              <a:gd name="connsiteY72" fmla="*/ 244648 h 312679"/>
              <a:gd name="connsiteX73" fmla="*/ 317420 w 372691"/>
              <a:gd name="connsiteY73" fmla="*/ 254065 h 312679"/>
              <a:gd name="connsiteX74" fmla="*/ 308861 w 372691"/>
              <a:gd name="connsiteY74" fmla="*/ 265422 h 312679"/>
              <a:gd name="connsiteX75" fmla="*/ 301406 w 372691"/>
              <a:gd name="connsiteY75" fmla="*/ 277055 h 312679"/>
              <a:gd name="connsiteX76" fmla="*/ 307481 w 372691"/>
              <a:gd name="connsiteY76" fmla="*/ 281487 h 312679"/>
              <a:gd name="connsiteX77" fmla="*/ 315212 w 372691"/>
              <a:gd name="connsiteY77" fmla="*/ 274008 h 312679"/>
              <a:gd name="connsiteX78" fmla="*/ 327912 w 372691"/>
              <a:gd name="connsiteY78" fmla="*/ 241601 h 312679"/>
              <a:gd name="connsiteX79" fmla="*/ 324599 w 372691"/>
              <a:gd name="connsiteY79" fmla="*/ 231353 h 312679"/>
              <a:gd name="connsiteX80" fmla="*/ 325151 w 372691"/>
              <a:gd name="connsiteY80" fmla="*/ 215842 h 312679"/>
              <a:gd name="connsiteX81" fmla="*/ 328741 w 372691"/>
              <a:gd name="connsiteY81" fmla="*/ 201715 h 312679"/>
              <a:gd name="connsiteX82" fmla="*/ 349449 w 372691"/>
              <a:gd name="connsiteY82" fmla="*/ 179834 h 312679"/>
              <a:gd name="connsiteX83" fmla="*/ 359665 w 372691"/>
              <a:gd name="connsiteY83" fmla="*/ 167092 h 312679"/>
              <a:gd name="connsiteX84" fmla="*/ 368224 w 372691"/>
              <a:gd name="connsiteY84" fmla="*/ 154628 h 312679"/>
              <a:gd name="connsiteX85" fmla="*/ 371813 w 372691"/>
              <a:gd name="connsiteY85" fmla="*/ 135516 h 312679"/>
              <a:gd name="connsiteX86" fmla="*/ 365739 w 372691"/>
              <a:gd name="connsiteY86" fmla="*/ 102278 h 312679"/>
              <a:gd name="connsiteX87" fmla="*/ 363254 w 372691"/>
              <a:gd name="connsiteY87" fmla="*/ 97292 h 312679"/>
              <a:gd name="connsiteX88" fmla="*/ 357180 w 372691"/>
              <a:gd name="connsiteY88" fmla="*/ 86767 h 312679"/>
              <a:gd name="connsiteX89" fmla="*/ 350553 w 372691"/>
              <a:gd name="connsiteY89" fmla="*/ 80673 h 312679"/>
              <a:gd name="connsiteX90" fmla="*/ 346412 w 372691"/>
              <a:gd name="connsiteY90" fmla="*/ 77073 h 312679"/>
              <a:gd name="connsiteX91" fmla="*/ 336196 w 372691"/>
              <a:gd name="connsiteY91" fmla="*/ 69594 h 312679"/>
              <a:gd name="connsiteX92" fmla="*/ 327360 w 372691"/>
              <a:gd name="connsiteY92" fmla="*/ 53252 h 312679"/>
              <a:gd name="connsiteX93" fmla="*/ 331778 w 372691"/>
              <a:gd name="connsiteY93" fmla="*/ 49651 h 312679"/>
              <a:gd name="connsiteX94" fmla="*/ 330121 w 372691"/>
              <a:gd name="connsiteY94" fmla="*/ 41619 h 312679"/>
              <a:gd name="connsiteX95" fmla="*/ 330121 w 372691"/>
              <a:gd name="connsiteY95" fmla="*/ 41619 h 312679"/>
              <a:gd name="connsiteX96" fmla="*/ 334263 w 372691"/>
              <a:gd name="connsiteY96" fmla="*/ 29154 h 312679"/>
              <a:gd name="connsiteX97" fmla="*/ 342822 w 372691"/>
              <a:gd name="connsiteY97" fmla="*/ 16413 h 312679"/>
              <a:gd name="connsiteX98" fmla="*/ 349173 w 372691"/>
              <a:gd name="connsiteY98" fmla="*/ 5611 h 312679"/>
              <a:gd name="connsiteX99" fmla="*/ 345583 w 372691"/>
              <a:gd name="connsiteY99" fmla="*/ 625 h 312679"/>
              <a:gd name="connsiteX100" fmla="*/ 317973 w 372691"/>
              <a:gd name="connsiteY100" fmla="*/ 4503 h 312679"/>
              <a:gd name="connsiteX101" fmla="*/ 308585 w 372691"/>
              <a:gd name="connsiteY101" fmla="*/ 3949 h 312679"/>
              <a:gd name="connsiteX102" fmla="*/ 283183 w 372691"/>
              <a:gd name="connsiteY102" fmla="*/ 3949 h 312679"/>
              <a:gd name="connsiteX103" fmla="*/ 256953 w 372691"/>
              <a:gd name="connsiteY103" fmla="*/ 2287 h 312679"/>
              <a:gd name="connsiteX104" fmla="*/ 204217 w 372691"/>
              <a:gd name="connsiteY104" fmla="*/ 20291 h 312679"/>
              <a:gd name="connsiteX105" fmla="*/ 188479 w 372691"/>
              <a:gd name="connsiteY105" fmla="*/ 26662 h 312679"/>
              <a:gd name="connsiteX106" fmla="*/ 167219 w 372691"/>
              <a:gd name="connsiteY106" fmla="*/ 39680 h 312679"/>
              <a:gd name="connsiteX107" fmla="*/ 152033 w 372691"/>
              <a:gd name="connsiteY107" fmla="*/ 51313 h 312679"/>
              <a:gd name="connsiteX108" fmla="*/ 134362 w 372691"/>
              <a:gd name="connsiteY108" fmla="*/ 59623 h 312679"/>
              <a:gd name="connsiteX109" fmla="*/ 121937 w 372691"/>
              <a:gd name="connsiteY109" fmla="*/ 64331 h 312679"/>
              <a:gd name="connsiteX110" fmla="*/ 108960 w 372691"/>
              <a:gd name="connsiteY110" fmla="*/ 66270 h 312679"/>
              <a:gd name="connsiteX111" fmla="*/ 92670 w 372691"/>
              <a:gd name="connsiteY111" fmla="*/ 67378 h 312679"/>
              <a:gd name="connsiteX112" fmla="*/ 87700 w 372691"/>
              <a:gd name="connsiteY112" fmla="*/ 66824 h 312679"/>
              <a:gd name="connsiteX113" fmla="*/ 83835 w 372691"/>
              <a:gd name="connsiteY113" fmla="*/ 66824 h 312679"/>
              <a:gd name="connsiteX114" fmla="*/ 80522 w 372691"/>
              <a:gd name="connsiteY114" fmla="*/ 67101 h 312679"/>
              <a:gd name="connsiteX115" fmla="*/ 79693 w 372691"/>
              <a:gd name="connsiteY115" fmla="*/ 67101 h 312679"/>
              <a:gd name="connsiteX116" fmla="*/ 61746 w 372691"/>
              <a:gd name="connsiteY116" fmla="*/ 69594 h 312679"/>
              <a:gd name="connsiteX117" fmla="*/ 46561 w 372691"/>
              <a:gd name="connsiteY117" fmla="*/ 70702 h 312679"/>
              <a:gd name="connsiteX118" fmla="*/ 40762 w 372691"/>
              <a:gd name="connsiteY118" fmla="*/ 70702 h 312679"/>
              <a:gd name="connsiteX119" fmla="*/ 34412 w 372691"/>
              <a:gd name="connsiteY119" fmla="*/ 70425 h 312679"/>
              <a:gd name="connsiteX120" fmla="*/ 26681 w 372691"/>
              <a:gd name="connsiteY120" fmla="*/ 69040 h 312679"/>
              <a:gd name="connsiteX121" fmla="*/ 23092 w 372691"/>
              <a:gd name="connsiteY121" fmla="*/ 68209 h 312679"/>
              <a:gd name="connsiteX122" fmla="*/ 19502 w 372691"/>
              <a:gd name="connsiteY122" fmla="*/ 70425 h 312679"/>
              <a:gd name="connsiteX123" fmla="*/ 19502 w 372691"/>
              <a:gd name="connsiteY123" fmla="*/ 70425 h 312679"/>
              <a:gd name="connsiteX124" fmla="*/ 21987 w 372691"/>
              <a:gd name="connsiteY124" fmla="*/ 76242 h 312679"/>
              <a:gd name="connsiteX125" fmla="*/ 28890 w 372691"/>
              <a:gd name="connsiteY125" fmla="*/ 83997 h 312679"/>
              <a:gd name="connsiteX126" fmla="*/ 32755 w 372691"/>
              <a:gd name="connsiteY126" fmla="*/ 90645 h 312679"/>
              <a:gd name="connsiteX127" fmla="*/ 37725 w 372691"/>
              <a:gd name="connsiteY127" fmla="*/ 97292 h 312679"/>
              <a:gd name="connsiteX128" fmla="*/ 42419 w 372691"/>
              <a:gd name="connsiteY128" fmla="*/ 106987 h 312679"/>
              <a:gd name="connsiteX129" fmla="*/ 46561 w 372691"/>
              <a:gd name="connsiteY129" fmla="*/ 111142 h 312679"/>
              <a:gd name="connsiteX130" fmla="*/ 41315 w 372691"/>
              <a:gd name="connsiteY130" fmla="*/ 116681 h 312679"/>
              <a:gd name="connsiteX131" fmla="*/ 33031 w 372691"/>
              <a:gd name="connsiteY131" fmla="*/ 123606 h 312679"/>
              <a:gd name="connsiteX132" fmla="*/ 10943 w 372691"/>
              <a:gd name="connsiteY132" fmla="*/ 136901 h 312679"/>
              <a:gd name="connsiteX133" fmla="*/ 175 w 372691"/>
              <a:gd name="connsiteY133" fmla="*/ 145488 h 312679"/>
              <a:gd name="connsiteX134" fmla="*/ 5421 w 372691"/>
              <a:gd name="connsiteY134" fmla="*/ 155459 h 312679"/>
              <a:gd name="connsiteX135" fmla="*/ 12047 w 372691"/>
              <a:gd name="connsiteY135" fmla="*/ 163769 h 312679"/>
              <a:gd name="connsiteX136" fmla="*/ 18950 w 372691"/>
              <a:gd name="connsiteY136" fmla="*/ 176510 h 312679"/>
              <a:gd name="connsiteX137" fmla="*/ 26405 w 372691"/>
              <a:gd name="connsiteY137" fmla="*/ 190082 h 312679"/>
              <a:gd name="connsiteX138" fmla="*/ 34964 w 372691"/>
              <a:gd name="connsiteY138" fmla="*/ 202269 h 312679"/>
              <a:gd name="connsiteX139" fmla="*/ 39934 w 372691"/>
              <a:gd name="connsiteY139" fmla="*/ 211410 h 312679"/>
              <a:gd name="connsiteX140" fmla="*/ 45456 w 372691"/>
              <a:gd name="connsiteY140" fmla="*/ 216949 h 312679"/>
              <a:gd name="connsiteX141" fmla="*/ 43247 w 372691"/>
              <a:gd name="connsiteY141" fmla="*/ 211964 h 312679"/>
              <a:gd name="connsiteX142" fmla="*/ 39934 w 372691"/>
              <a:gd name="connsiteY142" fmla="*/ 205039 h 312679"/>
              <a:gd name="connsiteX143" fmla="*/ 32203 w 372691"/>
              <a:gd name="connsiteY143" fmla="*/ 192852 h 312679"/>
              <a:gd name="connsiteX144" fmla="*/ 24196 w 372691"/>
              <a:gd name="connsiteY144" fmla="*/ 181219 h 312679"/>
              <a:gd name="connsiteX145" fmla="*/ 17845 w 372691"/>
              <a:gd name="connsiteY145" fmla="*/ 168477 h 312679"/>
              <a:gd name="connsiteX146" fmla="*/ 10391 w 372691"/>
              <a:gd name="connsiteY146" fmla="*/ 156013 h 312679"/>
              <a:gd name="connsiteX147" fmla="*/ 5697 w 372691"/>
              <a:gd name="connsiteY147" fmla="*/ 146873 h 312679"/>
              <a:gd name="connsiteX148" fmla="*/ 11771 w 372691"/>
              <a:gd name="connsiteY148" fmla="*/ 140225 h 312679"/>
              <a:gd name="connsiteX149" fmla="*/ 23092 w 372691"/>
              <a:gd name="connsiteY149" fmla="*/ 133577 h 312679"/>
              <a:gd name="connsiteX150" fmla="*/ 34964 w 372691"/>
              <a:gd name="connsiteY150" fmla="*/ 125545 h 312679"/>
              <a:gd name="connsiteX151" fmla="*/ 39106 w 372691"/>
              <a:gd name="connsiteY151" fmla="*/ 122498 h 31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372691" h="312679">
                <a:moveTo>
                  <a:pt x="38277" y="120836"/>
                </a:moveTo>
                <a:cubicBezTo>
                  <a:pt x="39934" y="120005"/>
                  <a:pt x="47665" y="113357"/>
                  <a:pt x="49598" y="114465"/>
                </a:cubicBezTo>
                <a:lnTo>
                  <a:pt x="49598" y="114465"/>
                </a:lnTo>
                <a:cubicBezTo>
                  <a:pt x="52083" y="115850"/>
                  <a:pt x="52635" y="119728"/>
                  <a:pt x="53463" y="122221"/>
                </a:cubicBezTo>
                <a:cubicBezTo>
                  <a:pt x="54568" y="125822"/>
                  <a:pt x="56776" y="129146"/>
                  <a:pt x="58709" y="132469"/>
                </a:cubicBezTo>
                <a:cubicBezTo>
                  <a:pt x="59814" y="134408"/>
                  <a:pt x="60918" y="136347"/>
                  <a:pt x="62575" y="138009"/>
                </a:cubicBezTo>
                <a:cubicBezTo>
                  <a:pt x="63679" y="139117"/>
                  <a:pt x="65612" y="140502"/>
                  <a:pt x="65888" y="142164"/>
                </a:cubicBezTo>
                <a:cubicBezTo>
                  <a:pt x="66440" y="145211"/>
                  <a:pt x="60918" y="148258"/>
                  <a:pt x="58709" y="146042"/>
                </a:cubicBezTo>
                <a:cubicBezTo>
                  <a:pt x="56500" y="144103"/>
                  <a:pt x="55396" y="141333"/>
                  <a:pt x="54015" y="138840"/>
                </a:cubicBezTo>
                <a:cubicBezTo>
                  <a:pt x="53463" y="138009"/>
                  <a:pt x="50426" y="133854"/>
                  <a:pt x="49598" y="136070"/>
                </a:cubicBezTo>
                <a:cubicBezTo>
                  <a:pt x="49045" y="137732"/>
                  <a:pt x="51806" y="140502"/>
                  <a:pt x="52635" y="141887"/>
                </a:cubicBezTo>
                <a:cubicBezTo>
                  <a:pt x="53463" y="143272"/>
                  <a:pt x="54291" y="144657"/>
                  <a:pt x="55120" y="146042"/>
                </a:cubicBezTo>
                <a:cubicBezTo>
                  <a:pt x="55948" y="147426"/>
                  <a:pt x="57053" y="148534"/>
                  <a:pt x="58157" y="149919"/>
                </a:cubicBezTo>
                <a:cubicBezTo>
                  <a:pt x="58985" y="151027"/>
                  <a:pt x="58709" y="150750"/>
                  <a:pt x="59538" y="151581"/>
                </a:cubicBezTo>
                <a:cubicBezTo>
                  <a:pt x="60366" y="152412"/>
                  <a:pt x="61470" y="152689"/>
                  <a:pt x="62299" y="151581"/>
                </a:cubicBezTo>
                <a:cubicBezTo>
                  <a:pt x="63403" y="150473"/>
                  <a:pt x="63679" y="149919"/>
                  <a:pt x="65060" y="148811"/>
                </a:cubicBezTo>
                <a:cubicBezTo>
                  <a:pt x="66992" y="147150"/>
                  <a:pt x="68925" y="149642"/>
                  <a:pt x="70029" y="151027"/>
                </a:cubicBezTo>
                <a:cubicBezTo>
                  <a:pt x="71686" y="152966"/>
                  <a:pt x="72791" y="155459"/>
                  <a:pt x="74171" y="157398"/>
                </a:cubicBezTo>
                <a:cubicBezTo>
                  <a:pt x="76656" y="161276"/>
                  <a:pt x="79141" y="165430"/>
                  <a:pt x="81626" y="169308"/>
                </a:cubicBezTo>
                <a:cubicBezTo>
                  <a:pt x="82730" y="171247"/>
                  <a:pt x="84111" y="172909"/>
                  <a:pt x="85491" y="174571"/>
                </a:cubicBezTo>
                <a:cubicBezTo>
                  <a:pt x="86320" y="175402"/>
                  <a:pt x="87148" y="176510"/>
                  <a:pt x="87424" y="177618"/>
                </a:cubicBezTo>
                <a:cubicBezTo>
                  <a:pt x="88253" y="179557"/>
                  <a:pt x="88529" y="181496"/>
                  <a:pt x="89633" y="183157"/>
                </a:cubicBezTo>
                <a:lnTo>
                  <a:pt x="93222" y="188974"/>
                </a:lnTo>
                <a:cubicBezTo>
                  <a:pt x="94327" y="190913"/>
                  <a:pt x="95155" y="192852"/>
                  <a:pt x="96812" y="194791"/>
                </a:cubicBezTo>
                <a:cubicBezTo>
                  <a:pt x="98745" y="197284"/>
                  <a:pt x="100953" y="198945"/>
                  <a:pt x="102058" y="201992"/>
                </a:cubicBezTo>
                <a:cubicBezTo>
                  <a:pt x="103714" y="207809"/>
                  <a:pt x="103714" y="214180"/>
                  <a:pt x="104543" y="219996"/>
                </a:cubicBezTo>
                <a:cubicBezTo>
                  <a:pt x="106199" y="231076"/>
                  <a:pt x="95431" y="221381"/>
                  <a:pt x="91290" y="225259"/>
                </a:cubicBezTo>
                <a:cubicBezTo>
                  <a:pt x="89633" y="226644"/>
                  <a:pt x="89909" y="229414"/>
                  <a:pt x="91842" y="230522"/>
                </a:cubicBezTo>
                <a:lnTo>
                  <a:pt x="91842" y="230522"/>
                </a:lnTo>
                <a:cubicBezTo>
                  <a:pt x="94327" y="231907"/>
                  <a:pt x="97640" y="231076"/>
                  <a:pt x="100125" y="230522"/>
                </a:cubicBezTo>
                <a:cubicBezTo>
                  <a:pt x="103438" y="229691"/>
                  <a:pt x="106752" y="229414"/>
                  <a:pt x="110065" y="229137"/>
                </a:cubicBezTo>
                <a:cubicBezTo>
                  <a:pt x="114759" y="228860"/>
                  <a:pt x="115311" y="233015"/>
                  <a:pt x="117520" y="236061"/>
                </a:cubicBezTo>
                <a:cubicBezTo>
                  <a:pt x="119729" y="239385"/>
                  <a:pt x="122766" y="242432"/>
                  <a:pt x="124699" y="246310"/>
                </a:cubicBezTo>
                <a:cubicBezTo>
                  <a:pt x="125527" y="248249"/>
                  <a:pt x="126907" y="249911"/>
                  <a:pt x="128012" y="251849"/>
                </a:cubicBezTo>
                <a:cubicBezTo>
                  <a:pt x="128840" y="253234"/>
                  <a:pt x="129392" y="254896"/>
                  <a:pt x="129944" y="256558"/>
                </a:cubicBezTo>
                <a:cubicBezTo>
                  <a:pt x="131049" y="259882"/>
                  <a:pt x="132429" y="263206"/>
                  <a:pt x="134086" y="266253"/>
                </a:cubicBezTo>
                <a:cubicBezTo>
                  <a:pt x="135743" y="269299"/>
                  <a:pt x="137952" y="272069"/>
                  <a:pt x="140437" y="274839"/>
                </a:cubicBezTo>
                <a:cubicBezTo>
                  <a:pt x="142645" y="277332"/>
                  <a:pt x="145406" y="279548"/>
                  <a:pt x="147615" y="282041"/>
                </a:cubicBezTo>
                <a:cubicBezTo>
                  <a:pt x="150376" y="285088"/>
                  <a:pt x="152861" y="288688"/>
                  <a:pt x="156727" y="290627"/>
                </a:cubicBezTo>
                <a:cubicBezTo>
                  <a:pt x="160040" y="292012"/>
                  <a:pt x="163629" y="293120"/>
                  <a:pt x="167495" y="293397"/>
                </a:cubicBezTo>
                <a:cubicBezTo>
                  <a:pt x="169704" y="293397"/>
                  <a:pt x="171636" y="293674"/>
                  <a:pt x="173845" y="293674"/>
                </a:cubicBezTo>
                <a:cubicBezTo>
                  <a:pt x="175502" y="293674"/>
                  <a:pt x="177159" y="293674"/>
                  <a:pt x="178815" y="293674"/>
                </a:cubicBezTo>
                <a:cubicBezTo>
                  <a:pt x="182405" y="293674"/>
                  <a:pt x="186270" y="294228"/>
                  <a:pt x="189859" y="294782"/>
                </a:cubicBezTo>
                <a:cubicBezTo>
                  <a:pt x="191792" y="295059"/>
                  <a:pt x="194001" y="295613"/>
                  <a:pt x="195934" y="296167"/>
                </a:cubicBezTo>
                <a:cubicBezTo>
                  <a:pt x="202008" y="298106"/>
                  <a:pt x="207806" y="301430"/>
                  <a:pt x="212224" y="306138"/>
                </a:cubicBezTo>
                <a:cubicBezTo>
                  <a:pt x="213605" y="307800"/>
                  <a:pt x="218574" y="314448"/>
                  <a:pt x="221059" y="312232"/>
                </a:cubicBezTo>
                <a:cubicBezTo>
                  <a:pt x="223821" y="310016"/>
                  <a:pt x="217194" y="304199"/>
                  <a:pt x="215537" y="302814"/>
                </a:cubicBezTo>
                <a:cubicBezTo>
                  <a:pt x="210567" y="298383"/>
                  <a:pt x="204217" y="295336"/>
                  <a:pt x="197867" y="293120"/>
                </a:cubicBezTo>
                <a:cubicBezTo>
                  <a:pt x="191792" y="291181"/>
                  <a:pt x="184890" y="291735"/>
                  <a:pt x="178815" y="291458"/>
                </a:cubicBezTo>
                <a:cubicBezTo>
                  <a:pt x="176883" y="291458"/>
                  <a:pt x="174950" y="291458"/>
                  <a:pt x="173017" y="290904"/>
                </a:cubicBezTo>
                <a:cubicBezTo>
                  <a:pt x="170532" y="290904"/>
                  <a:pt x="168047" y="289796"/>
                  <a:pt x="165562" y="289519"/>
                </a:cubicBezTo>
                <a:cubicBezTo>
                  <a:pt x="162801" y="288965"/>
                  <a:pt x="160592" y="288411"/>
                  <a:pt x="158383" y="286749"/>
                </a:cubicBezTo>
                <a:cubicBezTo>
                  <a:pt x="156175" y="285365"/>
                  <a:pt x="154518" y="283426"/>
                  <a:pt x="152585" y="281764"/>
                </a:cubicBezTo>
                <a:cubicBezTo>
                  <a:pt x="151481" y="280656"/>
                  <a:pt x="150652" y="279825"/>
                  <a:pt x="149548" y="278717"/>
                </a:cubicBezTo>
                <a:cubicBezTo>
                  <a:pt x="145959" y="274839"/>
                  <a:pt x="143198" y="270130"/>
                  <a:pt x="140713" y="265699"/>
                </a:cubicBezTo>
                <a:cubicBezTo>
                  <a:pt x="138504" y="262098"/>
                  <a:pt x="136295" y="258497"/>
                  <a:pt x="134086" y="254619"/>
                </a:cubicBezTo>
                <a:cubicBezTo>
                  <a:pt x="131325" y="250188"/>
                  <a:pt x="128840" y="245479"/>
                  <a:pt x="125527" y="241324"/>
                </a:cubicBezTo>
                <a:cubicBezTo>
                  <a:pt x="124699" y="240216"/>
                  <a:pt x="123594" y="239108"/>
                  <a:pt x="122766" y="238000"/>
                </a:cubicBezTo>
                <a:cubicBezTo>
                  <a:pt x="121385" y="236338"/>
                  <a:pt x="119452" y="234953"/>
                  <a:pt x="118624" y="233292"/>
                </a:cubicBezTo>
                <a:cubicBezTo>
                  <a:pt x="116967" y="229968"/>
                  <a:pt x="121385" y="229414"/>
                  <a:pt x="123594" y="229414"/>
                </a:cubicBezTo>
                <a:cubicBezTo>
                  <a:pt x="126355" y="229691"/>
                  <a:pt x="129392" y="230799"/>
                  <a:pt x="131877" y="232184"/>
                </a:cubicBezTo>
                <a:cubicBezTo>
                  <a:pt x="132982" y="232738"/>
                  <a:pt x="134086" y="233292"/>
                  <a:pt x="135190" y="233846"/>
                </a:cubicBezTo>
                <a:cubicBezTo>
                  <a:pt x="140713" y="236615"/>
                  <a:pt x="145683" y="240770"/>
                  <a:pt x="150100" y="245479"/>
                </a:cubicBezTo>
                <a:cubicBezTo>
                  <a:pt x="151757" y="247418"/>
                  <a:pt x="153690" y="249357"/>
                  <a:pt x="155346" y="251019"/>
                </a:cubicBezTo>
                <a:cubicBezTo>
                  <a:pt x="157003" y="252957"/>
                  <a:pt x="158383" y="255173"/>
                  <a:pt x="160592" y="256835"/>
                </a:cubicBezTo>
                <a:cubicBezTo>
                  <a:pt x="163906" y="259328"/>
                  <a:pt x="169980" y="262652"/>
                  <a:pt x="174398" y="261544"/>
                </a:cubicBezTo>
                <a:cubicBezTo>
                  <a:pt x="179367" y="260159"/>
                  <a:pt x="186270" y="258220"/>
                  <a:pt x="190412" y="255450"/>
                </a:cubicBezTo>
                <a:cubicBezTo>
                  <a:pt x="195106" y="252403"/>
                  <a:pt x="198695" y="250742"/>
                  <a:pt x="203941" y="249357"/>
                </a:cubicBezTo>
                <a:cubicBezTo>
                  <a:pt x="209187" y="247972"/>
                  <a:pt x="212776" y="244094"/>
                  <a:pt x="217746" y="242155"/>
                </a:cubicBezTo>
                <a:cubicBezTo>
                  <a:pt x="222440" y="240216"/>
                  <a:pt x="226582" y="237723"/>
                  <a:pt x="231828" y="236892"/>
                </a:cubicBezTo>
                <a:cubicBezTo>
                  <a:pt x="246461" y="234953"/>
                  <a:pt x="262475" y="232738"/>
                  <a:pt x="277109" y="234953"/>
                </a:cubicBezTo>
                <a:cubicBezTo>
                  <a:pt x="285668" y="236061"/>
                  <a:pt x="293675" y="239662"/>
                  <a:pt x="302235" y="241047"/>
                </a:cubicBezTo>
                <a:cubicBezTo>
                  <a:pt x="306100" y="241601"/>
                  <a:pt x="310794" y="241878"/>
                  <a:pt x="313555" y="244648"/>
                </a:cubicBezTo>
                <a:cubicBezTo>
                  <a:pt x="316040" y="247141"/>
                  <a:pt x="317420" y="250465"/>
                  <a:pt x="317420" y="254065"/>
                </a:cubicBezTo>
                <a:cubicBezTo>
                  <a:pt x="317144" y="259051"/>
                  <a:pt x="312451" y="262375"/>
                  <a:pt x="308861" y="265422"/>
                </a:cubicBezTo>
                <a:cubicBezTo>
                  <a:pt x="305272" y="268469"/>
                  <a:pt x="301958" y="272069"/>
                  <a:pt x="301406" y="277055"/>
                </a:cubicBezTo>
                <a:cubicBezTo>
                  <a:pt x="300854" y="280933"/>
                  <a:pt x="304167" y="282318"/>
                  <a:pt x="307481" y="281487"/>
                </a:cubicBezTo>
                <a:cubicBezTo>
                  <a:pt x="311622" y="280379"/>
                  <a:pt x="312727" y="276778"/>
                  <a:pt x="315212" y="274008"/>
                </a:cubicBezTo>
                <a:cubicBezTo>
                  <a:pt x="322390" y="265699"/>
                  <a:pt x="333435" y="253511"/>
                  <a:pt x="327912" y="241601"/>
                </a:cubicBezTo>
                <a:cubicBezTo>
                  <a:pt x="326532" y="238554"/>
                  <a:pt x="325427" y="234676"/>
                  <a:pt x="324599" y="231353"/>
                </a:cubicBezTo>
                <a:cubicBezTo>
                  <a:pt x="323495" y="226367"/>
                  <a:pt x="324875" y="220827"/>
                  <a:pt x="325151" y="215842"/>
                </a:cubicBezTo>
                <a:cubicBezTo>
                  <a:pt x="325151" y="210856"/>
                  <a:pt x="325980" y="205870"/>
                  <a:pt x="328741" y="201715"/>
                </a:cubicBezTo>
                <a:cubicBezTo>
                  <a:pt x="334815" y="193406"/>
                  <a:pt x="341994" y="186758"/>
                  <a:pt x="349449" y="179834"/>
                </a:cubicBezTo>
                <a:cubicBezTo>
                  <a:pt x="353314" y="175956"/>
                  <a:pt x="356075" y="171247"/>
                  <a:pt x="359665" y="167092"/>
                </a:cubicBezTo>
                <a:cubicBezTo>
                  <a:pt x="362978" y="163215"/>
                  <a:pt x="367119" y="159614"/>
                  <a:pt x="368224" y="154628"/>
                </a:cubicBezTo>
                <a:cubicBezTo>
                  <a:pt x="369604" y="148534"/>
                  <a:pt x="370709" y="141610"/>
                  <a:pt x="371813" y="135516"/>
                </a:cubicBezTo>
                <a:cubicBezTo>
                  <a:pt x="374022" y="123329"/>
                  <a:pt x="372089" y="112803"/>
                  <a:pt x="365739" y="102278"/>
                </a:cubicBezTo>
                <a:lnTo>
                  <a:pt x="363254" y="97292"/>
                </a:lnTo>
                <a:cubicBezTo>
                  <a:pt x="360769" y="93138"/>
                  <a:pt x="359941" y="90922"/>
                  <a:pt x="357180" y="86767"/>
                </a:cubicBezTo>
                <a:cubicBezTo>
                  <a:pt x="355247" y="83720"/>
                  <a:pt x="353038" y="82889"/>
                  <a:pt x="350553" y="80673"/>
                </a:cubicBezTo>
                <a:lnTo>
                  <a:pt x="346412" y="77073"/>
                </a:lnTo>
                <a:cubicBezTo>
                  <a:pt x="342822" y="73749"/>
                  <a:pt x="339233" y="73472"/>
                  <a:pt x="336196" y="69594"/>
                </a:cubicBezTo>
                <a:cubicBezTo>
                  <a:pt x="332606" y="65162"/>
                  <a:pt x="325980" y="59623"/>
                  <a:pt x="327360" y="53252"/>
                </a:cubicBezTo>
                <a:cubicBezTo>
                  <a:pt x="327912" y="50482"/>
                  <a:pt x="329845" y="50759"/>
                  <a:pt x="331778" y="49651"/>
                </a:cubicBezTo>
                <a:cubicBezTo>
                  <a:pt x="335919" y="47435"/>
                  <a:pt x="330397" y="44111"/>
                  <a:pt x="330121" y="41619"/>
                </a:cubicBezTo>
                <a:lnTo>
                  <a:pt x="330121" y="41619"/>
                </a:lnTo>
                <a:cubicBezTo>
                  <a:pt x="329569" y="37187"/>
                  <a:pt x="331502" y="32755"/>
                  <a:pt x="334263" y="29154"/>
                </a:cubicBezTo>
                <a:cubicBezTo>
                  <a:pt x="337576" y="25277"/>
                  <a:pt x="340061" y="20568"/>
                  <a:pt x="342822" y="16413"/>
                </a:cubicBezTo>
                <a:cubicBezTo>
                  <a:pt x="345031" y="12812"/>
                  <a:pt x="347792" y="9489"/>
                  <a:pt x="349173" y="5611"/>
                </a:cubicBezTo>
                <a:cubicBezTo>
                  <a:pt x="350001" y="2564"/>
                  <a:pt x="349725" y="-1591"/>
                  <a:pt x="345583" y="625"/>
                </a:cubicBezTo>
                <a:cubicBezTo>
                  <a:pt x="337024" y="5057"/>
                  <a:pt x="326808" y="348"/>
                  <a:pt x="317973" y="4503"/>
                </a:cubicBezTo>
                <a:cubicBezTo>
                  <a:pt x="314107" y="6442"/>
                  <a:pt x="312451" y="5057"/>
                  <a:pt x="308585" y="3949"/>
                </a:cubicBezTo>
                <a:cubicBezTo>
                  <a:pt x="300302" y="1456"/>
                  <a:pt x="291466" y="3395"/>
                  <a:pt x="283183" y="3949"/>
                </a:cubicBezTo>
                <a:cubicBezTo>
                  <a:pt x="274348" y="4226"/>
                  <a:pt x="265789" y="2010"/>
                  <a:pt x="256953" y="2287"/>
                </a:cubicBezTo>
                <a:cubicBezTo>
                  <a:pt x="237902" y="2287"/>
                  <a:pt x="221336" y="13643"/>
                  <a:pt x="204217" y="20291"/>
                </a:cubicBezTo>
                <a:cubicBezTo>
                  <a:pt x="198971" y="22230"/>
                  <a:pt x="193725" y="24169"/>
                  <a:pt x="188479" y="26662"/>
                </a:cubicBezTo>
                <a:cubicBezTo>
                  <a:pt x="181024" y="30262"/>
                  <a:pt x="173845" y="34417"/>
                  <a:pt x="167219" y="39680"/>
                </a:cubicBezTo>
                <a:cubicBezTo>
                  <a:pt x="162249" y="43835"/>
                  <a:pt x="157555" y="47989"/>
                  <a:pt x="152033" y="51313"/>
                </a:cubicBezTo>
                <a:cubicBezTo>
                  <a:pt x="146235" y="54637"/>
                  <a:pt x="140160" y="57130"/>
                  <a:pt x="134362" y="59623"/>
                </a:cubicBezTo>
                <a:cubicBezTo>
                  <a:pt x="130221" y="61285"/>
                  <a:pt x="126355" y="62946"/>
                  <a:pt x="121937" y="64331"/>
                </a:cubicBezTo>
                <a:cubicBezTo>
                  <a:pt x="117796" y="65716"/>
                  <a:pt x="113378" y="65993"/>
                  <a:pt x="108960" y="66270"/>
                </a:cubicBezTo>
                <a:cubicBezTo>
                  <a:pt x="103438" y="66824"/>
                  <a:pt x="98192" y="68209"/>
                  <a:pt x="92670" y="67378"/>
                </a:cubicBezTo>
                <a:cubicBezTo>
                  <a:pt x="91014" y="67378"/>
                  <a:pt x="89357" y="66824"/>
                  <a:pt x="87700" y="66824"/>
                </a:cubicBezTo>
                <a:cubicBezTo>
                  <a:pt x="86596" y="66824"/>
                  <a:pt x="85215" y="66824"/>
                  <a:pt x="83835" y="66824"/>
                </a:cubicBezTo>
                <a:cubicBezTo>
                  <a:pt x="82730" y="66824"/>
                  <a:pt x="81626" y="66824"/>
                  <a:pt x="80522" y="67101"/>
                </a:cubicBezTo>
                <a:cubicBezTo>
                  <a:pt x="80245" y="67101"/>
                  <a:pt x="79969" y="67101"/>
                  <a:pt x="79693" y="67101"/>
                </a:cubicBezTo>
                <a:cubicBezTo>
                  <a:pt x="73895" y="68209"/>
                  <a:pt x="67821" y="69040"/>
                  <a:pt x="61746" y="69594"/>
                </a:cubicBezTo>
                <a:cubicBezTo>
                  <a:pt x="56776" y="69871"/>
                  <a:pt x="51530" y="69594"/>
                  <a:pt x="46561" y="70702"/>
                </a:cubicBezTo>
                <a:cubicBezTo>
                  <a:pt x="44628" y="71256"/>
                  <a:pt x="42695" y="70979"/>
                  <a:pt x="40762" y="70702"/>
                </a:cubicBezTo>
                <a:cubicBezTo>
                  <a:pt x="38553" y="70425"/>
                  <a:pt x="36621" y="70702"/>
                  <a:pt x="34412" y="70425"/>
                </a:cubicBezTo>
                <a:cubicBezTo>
                  <a:pt x="31927" y="70148"/>
                  <a:pt x="29166" y="69594"/>
                  <a:pt x="26681" y="69040"/>
                </a:cubicBezTo>
                <a:cubicBezTo>
                  <a:pt x="25576" y="69040"/>
                  <a:pt x="24196" y="68209"/>
                  <a:pt x="23092" y="68209"/>
                </a:cubicBezTo>
                <a:cubicBezTo>
                  <a:pt x="21987" y="68209"/>
                  <a:pt x="20330" y="69594"/>
                  <a:pt x="19502" y="70425"/>
                </a:cubicBezTo>
                <a:lnTo>
                  <a:pt x="19502" y="70425"/>
                </a:lnTo>
                <a:cubicBezTo>
                  <a:pt x="18122" y="72364"/>
                  <a:pt x="20883" y="74857"/>
                  <a:pt x="21987" y="76242"/>
                </a:cubicBezTo>
                <a:cubicBezTo>
                  <a:pt x="24472" y="78734"/>
                  <a:pt x="26405" y="81504"/>
                  <a:pt x="28890" y="83997"/>
                </a:cubicBezTo>
                <a:cubicBezTo>
                  <a:pt x="30822" y="85936"/>
                  <a:pt x="31099" y="88706"/>
                  <a:pt x="32755" y="90645"/>
                </a:cubicBezTo>
                <a:cubicBezTo>
                  <a:pt x="34412" y="92584"/>
                  <a:pt x="36621" y="94800"/>
                  <a:pt x="37725" y="97292"/>
                </a:cubicBezTo>
                <a:cubicBezTo>
                  <a:pt x="39106" y="100893"/>
                  <a:pt x="40486" y="103663"/>
                  <a:pt x="42419" y="106987"/>
                </a:cubicBezTo>
                <a:cubicBezTo>
                  <a:pt x="43247" y="108372"/>
                  <a:pt x="47113" y="109480"/>
                  <a:pt x="46561" y="111142"/>
                </a:cubicBezTo>
                <a:cubicBezTo>
                  <a:pt x="46008" y="113635"/>
                  <a:pt x="42971" y="115296"/>
                  <a:pt x="41315" y="116681"/>
                </a:cubicBezTo>
                <a:cubicBezTo>
                  <a:pt x="38553" y="119174"/>
                  <a:pt x="35792" y="121667"/>
                  <a:pt x="33031" y="123606"/>
                </a:cubicBezTo>
                <a:cubicBezTo>
                  <a:pt x="26129" y="128869"/>
                  <a:pt x="18398" y="132746"/>
                  <a:pt x="10943" y="136901"/>
                </a:cubicBezTo>
                <a:cubicBezTo>
                  <a:pt x="7630" y="138840"/>
                  <a:pt x="1555" y="141610"/>
                  <a:pt x="175" y="145488"/>
                </a:cubicBezTo>
                <a:cubicBezTo>
                  <a:pt x="-930" y="148811"/>
                  <a:pt x="3488" y="152689"/>
                  <a:pt x="5421" y="155459"/>
                </a:cubicBezTo>
                <a:cubicBezTo>
                  <a:pt x="7354" y="158506"/>
                  <a:pt x="9838" y="160999"/>
                  <a:pt x="12047" y="163769"/>
                </a:cubicBezTo>
                <a:cubicBezTo>
                  <a:pt x="14808" y="167646"/>
                  <a:pt x="16741" y="172355"/>
                  <a:pt x="18950" y="176510"/>
                </a:cubicBezTo>
                <a:cubicBezTo>
                  <a:pt x="21159" y="181219"/>
                  <a:pt x="23644" y="185650"/>
                  <a:pt x="26405" y="190082"/>
                </a:cubicBezTo>
                <a:cubicBezTo>
                  <a:pt x="28890" y="193960"/>
                  <a:pt x="31927" y="198669"/>
                  <a:pt x="34964" y="202269"/>
                </a:cubicBezTo>
                <a:cubicBezTo>
                  <a:pt x="37449" y="205316"/>
                  <a:pt x="37725" y="209194"/>
                  <a:pt x="39934" y="211410"/>
                </a:cubicBezTo>
                <a:cubicBezTo>
                  <a:pt x="40762" y="212241"/>
                  <a:pt x="43523" y="221104"/>
                  <a:pt x="45456" y="216949"/>
                </a:cubicBezTo>
                <a:cubicBezTo>
                  <a:pt x="46008" y="215565"/>
                  <a:pt x="44076" y="213072"/>
                  <a:pt x="43247" y="211964"/>
                </a:cubicBezTo>
                <a:cubicBezTo>
                  <a:pt x="42143" y="209748"/>
                  <a:pt x="41038" y="207532"/>
                  <a:pt x="39934" y="205039"/>
                </a:cubicBezTo>
                <a:cubicBezTo>
                  <a:pt x="38001" y="200607"/>
                  <a:pt x="35516" y="196730"/>
                  <a:pt x="32203" y="192852"/>
                </a:cubicBezTo>
                <a:cubicBezTo>
                  <a:pt x="29166" y="189251"/>
                  <a:pt x="26129" y="185373"/>
                  <a:pt x="24196" y="181219"/>
                </a:cubicBezTo>
                <a:cubicBezTo>
                  <a:pt x="21987" y="176787"/>
                  <a:pt x="20330" y="172355"/>
                  <a:pt x="17845" y="168477"/>
                </a:cubicBezTo>
                <a:cubicBezTo>
                  <a:pt x="15361" y="164323"/>
                  <a:pt x="13152" y="159891"/>
                  <a:pt x="10391" y="156013"/>
                </a:cubicBezTo>
                <a:cubicBezTo>
                  <a:pt x="8458" y="153243"/>
                  <a:pt x="4869" y="150750"/>
                  <a:pt x="5697" y="146873"/>
                </a:cubicBezTo>
                <a:cubicBezTo>
                  <a:pt x="6249" y="143826"/>
                  <a:pt x="9562" y="141610"/>
                  <a:pt x="11771" y="140225"/>
                </a:cubicBezTo>
                <a:cubicBezTo>
                  <a:pt x="15913" y="137455"/>
                  <a:pt x="18950" y="136070"/>
                  <a:pt x="23092" y="133577"/>
                </a:cubicBezTo>
                <a:cubicBezTo>
                  <a:pt x="26957" y="131085"/>
                  <a:pt x="31375" y="128592"/>
                  <a:pt x="34964" y="125545"/>
                </a:cubicBezTo>
                <a:lnTo>
                  <a:pt x="39106" y="12249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0" name="Freihandform 909">
            <a:extLst>
              <a:ext uri="{FF2B5EF4-FFF2-40B4-BE49-F238E27FC236}">
                <a16:creationId xmlns:a16="http://schemas.microsoft.com/office/drawing/2014/main" id="{70C9C2F8-7D79-3126-2E58-DC26DE9E9A2D}"/>
              </a:ext>
            </a:extLst>
          </p:cNvPr>
          <p:cNvSpPr/>
          <p:nvPr/>
        </p:nvSpPr>
        <p:spPr>
          <a:xfrm>
            <a:off x="622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1" name="Freihandform 910">
            <a:extLst>
              <a:ext uri="{FF2B5EF4-FFF2-40B4-BE49-F238E27FC236}">
                <a16:creationId xmlns:a16="http://schemas.microsoft.com/office/drawing/2014/main" id="{3AE12903-823A-2093-DAC7-C30F07A1F755}"/>
              </a:ext>
            </a:extLst>
          </p:cNvPr>
          <p:cNvSpPr/>
          <p:nvPr/>
        </p:nvSpPr>
        <p:spPr>
          <a:xfrm>
            <a:off x="6220535" y="1655055"/>
            <a:ext cx="477491" cy="505122"/>
          </a:xfrm>
          <a:custGeom>
            <a:avLst/>
            <a:gdLst>
              <a:gd name="connsiteX0" fmla="*/ 632289 w 823629"/>
              <a:gd name="connsiteY0" fmla="*/ 690551 h 870988"/>
              <a:gd name="connsiteX1" fmla="*/ 633117 w 823629"/>
              <a:gd name="connsiteY1" fmla="*/ 689720 h 870988"/>
              <a:gd name="connsiteX2" fmla="*/ 639467 w 823629"/>
              <a:gd name="connsiteY2" fmla="*/ 683904 h 870988"/>
              <a:gd name="connsiteX3" fmla="*/ 645542 w 823629"/>
              <a:gd name="connsiteY3" fmla="*/ 678641 h 870988"/>
              <a:gd name="connsiteX4" fmla="*/ 651892 w 823629"/>
              <a:gd name="connsiteY4" fmla="*/ 673101 h 870988"/>
              <a:gd name="connsiteX5" fmla="*/ 657966 w 823629"/>
              <a:gd name="connsiteY5" fmla="*/ 668116 h 870988"/>
              <a:gd name="connsiteX6" fmla="*/ 663212 w 823629"/>
              <a:gd name="connsiteY6" fmla="*/ 664238 h 870988"/>
              <a:gd name="connsiteX7" fmla="*/ 663765 w 823629"/>
              <a:gd name="connsiteY7" fmla="*/ 663961 h 870988"/>
              <a:gd name="connsiteX8" fmla="*/ 672048 w 823629"/>
              <a:gd name="connsiteY8" fmla="*/ 672824 h 870988"/>
              <a:gd name="connsiteX9" fmla="*/ 682816 w 823629"/>
              <a:gd name="connsiteY9" fmla="*/ 681411 h 870988"/>
              <a:gd name="connsiteX10" fmla="*/ 692480 w 823629"/>
              <a:gd name="connsiteY10" fmla="*/ 689720 h 870988"/>
              <a:gd name="connsiteX11" fmla="*/ 698002 w 823629"/>
              <a:gd name="connsiteY11" fmla="*/ 694152 h 870988"/>
              <a:gd name="connsiteX12" fmla="*/ 690823 w 823629"/>
              <a:gd name="connsiteY12" fmla="*/ 684735 h 870988"/>
              <a:gd name="connsiteX13" fmla="*/ 683920 w 823629"/>
              <a:gd name="connsiteY13" fmla="*/ 675594 h 870988"/>
              <a:gd name="connsiteX14" fmla="*/ 672876 w 823629"/>
              <a:gd name="connsiteY14" fmla="*/ 666731 h 870988"/>
              <a:gd name="connsiteX15" fmla="*/ 666250 w 823629"/>
              <a:gd name="connsiteY15" fmla="*/ 659806 h 870988"/>
              <a:gd name="connsiteX16" fmla="*/ 670391 w 823629"/>
              <a:gd name="connsiteY16" fmla="*/ 654821 h 870988"/>
              <a:gd name="connsiteX17" fmla="*/ 675361 w 823629"/>
              <a:gd name="connsiteY17" fmla="*/ 650389 h 870988"/>
              <a:gd name="connsiteX18" fmla="*/ 680331 w 823629"/>
              <a:gd name="connsiteY18" fmla="*/ 646788 h 870988"/>
              <a:gd name="connsiteX19" fmla="*/ 684749 w 823629"/>
              <a:gd name="connsiteY19" fmla="*/ 642356 h 870988"/>
              <a:gd name="connsiteX20" fmla="*/ 693860 w 823629"/>
              <a:gd name="connsiteY20" fmla="*/ 638478 h 870988"/>
              <a:gd name="connsiteX21" fmla="*/ 708494 w 823629"/>
              <a:gd name="connsiteY21" fmla="*/ 635986 h 870988"/>
              <a:gd name="connsiteX22" fmla="*/ 722575 w 823629"/>
              <a:gd name="connsiteY22" fmla="*/ 633216 h 870988"/>
              <a:gd name="connsiteX23" fmla="*/ 704904 w 823629"/>
              <a:gd name="connsiteY23" fmla="*/ 631000 h 870988"/>
              <a:gd name="connsiteX24" fmla="*/ 685025 w 823629"/>
              <a:gd name="connsiteY24" fmla="*/ 633770 h 870988"/>
              <a:gd name="connsiteX25" fmla="*/ 671772 w 823629"/>
              <a:gd name="connsiteY25" fmla="*/ 620198 h 870988"/>
              <a:gd name="connsiteX26" fmla="*/ 664317 w 823629"/>
              <a:gd name="connsiteY26" fmla="*/ 609395 h 870988"/>
              <a:gd name="connsiteX27" fmla="*/ 659347 w 823629"/>
              <a:gd name="connsiteY27" fmla="*/ 604963 h 870988"/>
              <a:gd name="connsiteX28" fmla="*/ 654653 w 823629"/>
              <a:gd name="connsiteY28" fmla="*/ 599701 h 870988"/>
              <a:gd name="connsiteX29" fmla="*/ 643885 w 823629"/>
              <a:gd name="connsiteY29" fmla="*/ 591668 h 870988"/>
              <a:gd name="connsiteX30" fmla="*/ 639191 w 823629"/>
              <a:gd name="connsiteY30" fmla="*/ 588344 h 870988"/>
              <a:gd name="connsiteX31" fmla="*/ 635326 w 823629"/>
              <a:gd name="connsiteY31" fmla="*/ 582805 h 870988"/>
              <a:gd name="connsiteX32" fmla="*/ 630080 w 823629"/>
              <a:gd name="connsiteY32" fmla="*/ 577819 h 870988"/>
              <a:gd name="connsiteX33" fmla="*/ 629527 w 823629"/>
              <a:gd name="connsiteY33" fmla="*/ 571171 h 870988"/>
              <a:gd name="connsiteX34" fmla="*/ 636982 w 823629"/>
              <a:gd name="connsiteY34" fmla="*/ 563139 h 870988"/>
              <a:gd name="connsiteX35" fmla="*/ 643333 w 823629"/>
              <a:gd name="connsiteY35" fmla="*/ 557322 h 870988"/>
              <a:gd name="connsiteX36" fmla="*/ 650788 w 823629"/>
              <a:gd name="connsiteY36" fmla="*/ 548459 h 870988"/>
              <a:gd name="connsiteX37" fmla="*/ 657966 w 823629"/>
              <a:gd name="connsiteY37" fmla="*/ 542365 h 870988"/>
              <a:gd name="connsiteX38" fmla="*/ 669563 w 823629"/>
              <a:gd name="connsiteY38" fmla="*/ 546520 h 870988"/>
              <a:gd name="connsiteX39" fmla="*/ 679227 w 823629"/>
              <a:gd name="connsiteY39" fmla="*/ 550675 h 870988"/>
              <a:gd name="connsiteX40" fmla="*/ 697726 w 823629"/>
              <a:gd name="connsiteY40" fmla="*/ 560369 h 870988"/>
              <a:gd name="connsiteX41" fmla="*/ 720918 w 823629"/>
              <a:gd name="connsiteY41" fmla="*/ 575326 h 870988"/>
              <a:gd name="connsiteX42" fmla="*/ 724784 w 823629"/>
              <a:gd name="connsiteY42" fmla="*/ 577265 h 870988"/>
              <a:gd name="connsiteX43" fmla="*/ 732791 w 823629"/>
              <a:gd name="connsiteY43" fmla="*/ 583636 h 870988"/>
              <a:gd name="connsiteX44" fmla="*/ 742731 w 823629"/>
              <a:gd name="connsiteY44" fmla="*/ 591114 h 870988"/>
              <a:gd name="connsiteX45" fmla="*/ 738589 w 823629"/>
              <a:gd name="connsiteY45" fmla="*/ 602194 h 870988"/>
              <a:gd name="connsiteX46" fmla="*/ 736380 w 823629"/>
              <a:gd name="connsiteY46" fmla="*/ 606902 h 870988"/>
              <a:gd name="connsiteX47" fmla="*/ 731134 w 823629"/>
              <a:gd name="connsiteY47" fmla="*/ 621029 h 870988"/>
              <a:gd name="connsiteX48" fmla="*/ 738313 w 823629"/>
              <a:gd name="connsiteY48" fmla="*/ 616043 h 870988"/>
              <a:gd name="connsiteX49" fmla="*/ 743835 w 823629"/>
              <a:gd name="connsiteY49" fmla="*/ 605240 h 870988"/>
              <a:gd name="connsiteX50" fmla="*/ 750186 w 823629"/>
              <a:gd name="connsiteY50" fmla="*/ 593330 h 870988"/>
              <a:gd name="connsiteX51" fmla="*/ 764543 w 823629"/>
              <a:gd name="connsiteY51" fmla="*/ 603855 h 870988"/>
              <a:gd name="connsiteX52" fmla="*/ 783595 w 823629"/>
              <a:gd name="connsiteY52" fmla="*/ 613550 h 870988"/>
              <a:gd name="connsiteX53" fmla="*/ 799333 w 823629"/>
              <a:gd name="connsiteY53" fmla="*/ 625737 h 870988"/>
              <a:gd name="connsiteX54" fmla="*/ 805131 w 823629"/>
              <a:gd name="connsiteY54" fmla="*/ 640417 h 870988"/>
              <a:gd name="connsiteX55" fmla="*/ 805959 w 823629"/>
              <a:gd name="connsiteY55" fmla="*/ 647619 h 870988"/>
              <a:gd name="connsiteX56" fmla="*/ 808720 w 823629"/>
              <a:gd name="connsiteY56" fmla="*/ 656759 h 870988"/>
              <a:gd name="connsiteX57" fmla="*/ 811481 w 823629"/>
              <a:gd name="connsiteY57" fmla="*/ 672548 h 870988"/>
              <a:gd name="connsiteX58" fmla="*/ 814795 w 823629"/>
              <a:gd name="connsiteY58" fmla="*/ 693598 h 870988"/>
              <a:gd name="connsiteX59" fmla="*/ 817556 w 823629"/>
              <a:gd name="connsiteY59" fmla="*/ 715480 h 870988"/>
              <a:gd name="connsiteX60" fmla="*/ 818384 w 823629"/>
              <a:gd name="connsiteY60" fmla="*/ 734038 h 870988"/>
              <a:gd name="connsiteX61" fmla="*/ 808720 w 823629"/>
              <a:gd name="connsiteY61" fmla="*/ 750934 h 870988"/>
              <a:gd name="connsiteX62" fmla="*/ 790773 w 823629"/>
              <a:gd name="connsiteY62" fmla="*/ 750103 h 870988"/>
              <a:gd name="connsiteX63" fmla="*/ 775587 w 823629"/>
              <a:gd name="connsiteY63" fmla="*/ 745394 h 870988"/>
              <a:gd name="connsiteX64" fmla="*/ 789393 w 823629"/>
              <a:gd name="connsiteY64" fmla="*/ 754812 h 870988"/>
              <a:gd name="connsiteX65" fmla="*/ 802646 w 823629"/>
              <a:gd name="connsiteY65" fmla="*/ 758412 h 870988"/>
              <a:gd name="connsiteX66" fmla="*/ 811481 w 823629"/>
              <a:gd name="connsiteY66" fmla="*/ 753150 h 870988"/>
              <a:gd name="connsiteX67" fmla="*/ 823630 w 823629"/>
              <a:gd name="connsiteY67" fmla="*/ 730991 h 870988"/>
              <a:gd name="connsiteX68" fmla="*/ 822249 w 823629"/>
              <a:gd name="connsiteY68" fmla="*/ 716588 h 870988"/>
              <a:gd name="connsiteX69" fmla="*/ 820869 w 823629"/>
              <a:gd name="connsiteY69" fmla="*/ 704124 h 870988"/>
              <a:gd name="connsiteX70" fmla="*/ 818384 w 823629"/>
              <a:gd name="connsiteY70" fmla="*/ 690274 h 870988"/>
              <a:gd name="connsiteX71" fmla="*/ 814242 w 823629"/>
              <a:gd name="connsiteY71" fmla="*/ 664792 h 870988"/>
              <a:gd name="connsiteX72" fmla="*/ 811481 w 823629"/>
              <a:gd name="connsiteY72" fmla="*/ 651220 h 870988"/>
              <a:gd name="connsiteX73" fmla="*/ 809272 w 823629"/>
              <a:gd name="connsiteY73" fmla="*/ 636817 h 870988"/>
              <a:gd name="connsiteX74" fmla="*/ 807064 w 823629"/>
              <a:gd name="connsiteY74" fmla="*/ 627399 h 870988"/>
              <a:gd name="connsiteX75" fmla="*/ 801818 w 823629"/>
              <a:gd name="connsiteY75" fmla="*/ 621305 h 870988"/>
              <a:gd name="connsiteX76" fmla="*/ 799056 w 823629"/>
              <a:gd name="connsiteY76" fmla="*/ 618536 h 870988"/>
              <a:gd name="connsiteX77" fmla="*/ 779729 w 823629"/>
              <a:gd name="connsiteY77" fmla="*/ 606348 h 870988"/>
              <a:gd name="connsiteX78" fmla="*/ 763715 w 823629"/>
              <a:gd name="connsiteY78" fmla="*/ 595269 h 870988"/>
              <a:gd name="connsiteX79" fmla="*/ 747701 w 823629"/>
              <a:gd name="connsiteY79" fmla="*/ 586406 h 870988"/>
              <a:gd name="connsiteX80" fmla="*/ 717329 w 823629"/>
              <a:gd name="connsiteY80" fmla="*/ 569509 h 870988"/>
              <a:gd name="connsiteX81" fmla="*/ 709322 w 823629"/>
              <a:gd name="connsiteY81" fmla="*/ 563139 h 870988"/>
              <a:gd name="connsiteX82" fmla="*/ 688338 w 823629"/>
              <a:gd name="connsiteY82" fmla="*/ 549013 h 870988"/>
              <a:gd name="connsiteX83" fmla="*/ 675085 w 823629"/>
              <a:gd name="connsiteY83" fmla="*/ 540980 h 870988"/>
              <a:gd name="connsiteX84" fmla="*/ 670943 w 823629"/>
              <a:gd name="connsiteY84" fmla="*/ 539041 h 870988"/>
              <a:gd name="connsiteX85" fmla="*/ 630632 w 823629"/>
              <a:gd name="connsiteY85" fmla="*/ 512174 h 870988"/>
              <a:gd name="connsiteX86" fmla="*/ 631736 w 823629"/>
              <a:gd name="connsiteY86" fmla="*/ 509958 h 870988"/>
              <a:gd name="connsiteX87" fmla="*/ 634221 w 823629"/>
              <a:gd name="connsiteY87" fmla="*/ 505249 h 870988"/>
              <a:gd name="connsiteX88" fmla="*/ 635878 w 823629"/>
              <a:gd name="connsiteY88" fmla="*/ 501925 h 870988"/>
              <a:gd name="connsiteX89" fmla="*/ 636430 w 823629"/>
              <a:gd name="connsiteY89" fmla="*/ 500817 h 870988"/>
              <a:gd name="connsiteX90" fmla="*/ 636982 w 823629"/>
              <a:gd name="connsiteY90" fmla="*/ 499986 h 870988"/>
              <a:gd name="connsiteX91" fmla="*/ 636982 w 823629"/>
              <a:gd name="connsiteY91" fmla="*/ 498325 h 870988"/>
              <a:gd name="connsiteX92" fmla="*/ 636154 w 823629"/>
              <a:gd name="connsiteY92" fmla="*/ 497771 h 870988"/>
              <a:gd name="connsiteX93" fmla="*/ 634497 w 823629"/>
              <a:gd name="connsiteY93" fmla="*/ 497771 h 870988"/>
              <a:gd name="connsiteX94" fmla="*/ 633669 w 823629"/>
              <a:gd name="connsiteY94" fmla="*/ 498325 h 870988"/>
              <a:gd name="connsiteX95" fmla="*/ 632289 w 823629"/>
              <a:gd name="connsiteY95" fmla="*/ 500263 h 870988"/>
              <a:gd name="connsiteX96" fmla="*/ 630080 w 823629"/>
              <a:gd name="connsiteY96" fmla="*/ 504695 h 870988"/>
              <a:gd name="connsiteX97" fmla="*/ 629527 w 823629"/>
              <a:gd name="connsiteY97" fmla="*/ 505803 h 870988"/>
              <a:gd name="connsiteX98" fmla="*/ 626490 w 823629"/>
              <a:gd name="connsiteY98" fmla="*/ 509681 h 870988"/>
              <a:gd name="connsiteX99" fmla="*/ 603850 w 823629"/>
              <a:gd name="connsiteY99" fmla="*/ 495555 h 870988"/>
              <a:gd name="connsiteX100" fmla="*/ 594462 w 823629"/>
              <a:gd name="connsiteY100" fmla="*/ 502202 h 870988"/>
              <a:gd name="connsiteX101" fmla="*/ 583418 w 823629"/>
              <a:gd name="connsiteY101" fmla="*/ 515221 h 870988"/>
              <a:gd name="connsiteX102" fmla="*/ 562158 w 823629"/>
              <a:gd name="connsiteY102" fmla="*/ 519652 h 870988"/>
              <a:gd name="connsiteX103" fmla="*/ 554979 w 823629"/>
              <a:gd name="connsiteY103" fmla="*/ 512451 h 870988"/>
              <a:gd name="connsiteX104" fmla="*/ 543935 w 823629"/>
              <a:gd name="connsiteY104" fmla="*/ 484475 h 870988"/>
              <a:gd name="connsiteX105" fmla="*/ 547524 w 823629"/>
              <a:gd name="connsiteY105" fmla="*/ 471180 h 870988"/>
              <a:gd name="connsiteX106" fmla="*/ 556912 w 823629"/>
              <a:gd name="connsiteY106" fmla="*/ 472565 h 870988"/>
              <a:gd name="connsiteX107" fmla="*/ 573202 w 823629"/>
              <a:gd name="connsiteY107" fmla="*/ 478105 h 870988"/>
              <a:gd name="connsiteX108" fmla="*/ 583142 w 823629"/>
              <a:gd name="connsiteY108" fmla="*/ 481706 h 870988"/>
              <a:gd name="connsiteX109" fmla="*/ 581209 w 823629"/>
              <a:gd name="connsiteY109" fmla="*/ 471734 h 870988"/>
              <a:gd name="connsiteX110" fmla="*/ 575411 w 823629"/>
              <a:gd name="connsiteY110" fmla="*/ 466748 h 870988"/>
              <a:gd name="connsiteX111" fmla="*/ 569060 w 823629"/>
              <a:gd name="connsiteY111" fmla="*/ 462871 h 870988"/>
              <a:gd name="connsiteX112" fmla="*/ 583142 w 823629"/>
              <a:gd name="connsiteY112" fmla="*/ 433787 h 870988"/>
              <a:gd name="connsiteX113" fmla="*/ 591977 w 823629"/>
              <a:gd name="connsiteY113" fmla="*/ 427971 h 870988"/>
              <a:gd name="connsiteX114" fmla="*/ 604126 w 823629"/>
              <a:gd name="connsiteY114" fmla="*/ 426863 h 870988"/>
              <a:gd name="connsiteX115" fmla="*/ 612133 w 823629"/>
              <a:gd name="connsiteY115" fmla="*/ 426032 h 870988"/>
              <a:gd name="connsiteX116" fmla="*/ 619312 w 823629"/>
              <a:gd name="connsiteY116" fmla="*/ 429079 h 870988"/>
              <a:gd name="connsiteX117" fmla="*/ 629804 w 823629"/>
              <a:gd name="connsiteY117" fmla="*/ 430740 h 870988"/>
              <a:gd name="connsiteX118" fmla="*/ 635050 w 823629"/>
              <a:gd name="connsiteY118" fmla="*/ 436003 h 870988"/>
              <a:gd name="connsiteX119" fmla="*/ 641676 w 823629"/>
              <a:gd name="connsiteY119" fmla="*/ 444036 h 870988"/>
              <a:gd name="connsiteX120" fmla="*/ 651616 w 823629"/>
              <a:gd name="connsiteY120" fmla="*/ 450683 h 870988"/>
              <a:gd name="connsiteX121" fmla="*/ 660175 w 823629"/>
              <a:gd name="connsiteY121" fmla="*/ 457054 h 870988"/>
              <a:gd name="connsiteX122" fmla="*/ 656862 w 823629"/>
              <a:gd name="connsiteY122" fmla="*/ 448744 h 870988"/>
              <a:gd name="connsiteX123" fmla="*/ 647750 w 823629"/>
              <a:gd name="connsiteY123" fmla="*/ 440712 h 870988"/>
              <a:gd name="connsiteX124" fmla="*/ 641124 w 823629"/>
              <a:gd name="connsiteY124" fmla="*/ 431295 h 870988"/>
              <a:gd name="connsiteX125" fmla="*/ 635050 w 823629"/>
              <a:gd name="connsiteY125" fmla="*/ 426309 h 870988"/>
              <a:gd name="connsiteX126" fmla="*/ 629527 w 823629"/>
              <a:gd name="connsiteY126" fmla="*/ 418276 h 870988"/>
              <a:gd name="connsiteX127" fmla="*/ 622901 w 823629"/>
              <a:gd name="connsiteY127" fmla="*/ 403596 h 870988"/>
              <a:gd name="connsiteX128" fmla="*/ 617931 w 823629"/>
              <a:gd name="connsiteY128" fmla="*/ 383653 h 870988"/>
              <a:gd name="connsiteX129" fmla="*/ 614342 w 823629"/>
              <a:gd name="connsiteY129" fmla="*/ 361772 h 870988"/>
              <a:gd name="connsiteX130" fmla="*/ 609372 w 823629"/>
              <a:gd name="connsiteY130" fmla="*/ 331857 h 870988"/>
              <a:gd name="connsiteX131" fmla="*/ 611304 w 823629"/>
              <a:gd name="connsiteY131" fmla="*/ 312745 h 870988"/>
              <a:gd name="connsiteX132" fmla="*/ 611304 w 823629"/>
              <a:gd name="connsiteY132" fmla="*/ 297234 h 870988"/>
              <a:gd name="connsiteX133" fmla="*/ 611857 w 823629"/>
              <a:gd name="connsiteY133" fmla="*/ 291141 h 870988"/>
              <a:gd name="connsiteX134" fmla="*/ 617379 w 823629"/>
              <a:gd name="connsiteY134" fmla="*/ 280615 h 870988"/>
              <a:gd name="connsiteX135" fmla="*/ 622073 w 823629"/>
              <a:gd name="connsiteY135" fmla="*/ 273691 h 870988"/>
              <a:gd name="connsiteX136" fmla="*/ 622349 w 823629"/>
              <a:gd name="connsiteY136" fmla="*/ 270644 h 870988"/>
              <a:gd name="connsiteX137" fmla="*/ 620140 w 823629"/>
              <a:gd name="connsiteY137" fmla="*/ 271475 h 870988"/>
              <a:gd name="connsiteX138" fmla="*/ 616550 w 823629"/>
              <a:gd name="connsiteY138" fmla="*/ 276460 h 870988"/>
              <a:gd name="connsiteX139" fmla="*/ 613513 w 823629"/>
              <a:gd name="connsiteY139" fmla="*/ 279784 h 870988"/>
              <a:gd name="connsiteX140" fmla="*/ 613513 w 823629"/>
              <a:gd name="connsiteY140" fmla="*/ 279784 h 870988"/>
              <a:gd name="connsiteX141" fmla="*/ 607715 w 823629"/>
              <a:gd name="connsiteY141" fmla="*/ 289479 h 870988"/>
              <a:gd name="connsiteX142" fmla="*/ 599708 w 823629"/>
              <a:gd name="connsiteY142" fmla="*/ 297788 h 870988"/>
              <a:gd name="connsiteX143" fmla="*/ 584798 w 823629"/>
              <a:gd name="connsiteY143" fmla="*/ 310807 h 870988"/>
              <a:gd name="connsiteX144" fmla="*/ 577896 w 823629"/>
              <a:gd name="connsiteY144" fmla="*/ 318008 h 870988"/>
              <a:gd name="connsiteX145" fmla="*/ 573202 w 823629"/>
              <a:gd name="connsiteY145" fmla="*/ 311914 h 870988"/>
              <a:gd name="connsiteX146" fmla="*/ 570717 w 823629"/>
              <a:gd name="connsiteY146" fmla="*/ 309422 h 870988"/>
              <a:gd name="connsiteX147" fmla="*/ 568508 w 823629"/>
              <a:gd name="connsiteY147" fmla="*/ 307483 h 870988"/>
              <a:gd name="connsiteX148" fmla="*/ 555531 w 823629"/>
              <a:gd name="connsiteY148" fmla="*/ 295018 h 870988"/>
              <a:gd name="connsiteX149" fmla="*/ 548628 w 823629"/>
              <a:gd name="connsiteY149" fmla="*/ 288648 h 870988"/>
              <a:gd name="connsiteX150" fmla="*/ 545315 w 823629"/>
              <a:gd name="connsiteY150" fmla="*/ 280615 h 870988"/>
              <a:gd name="connsiteX151" fmla="*/ 562158 w 823629"/>
              <a:gd name="connsiteY151" fmla="*/ 263996 h 870988"/>
              <a:gd name="connsiteX152" fmla="*/ 573478 w 823629"/>
              <a:gd name="connsiteY152" fmla="*/ 254856 h 870988"/>
              <a:gd name="connsiteX153" fmla="*/ 573478 w 823629"/>
              <a:gd name="connsiteY153" fmla="*/ 254856 h 870988"/>
              <a:gd name="connsiteX154" fmla="*/ 587007 w 823629"/>
              <a:gd name="connsiteY154" fmla="*/ 244884 h 870988"/>
              <a:gd name="connsiteX155" fmla="*/ 595843 w 823629"/>
              <a:gd name="connsiteY155" fmla="*/ 251809 h 870988"/>
              <a:gd name="connsiteX156" fmla="*/ 611304 w 823629"/>
              <a:gd name="connsiteY156" fmla="*/ 262888 h 870988"/>
              <a:gd name="connsiteX157" fmla="*/ 608543 w 823629"/>
              <a:gd name="connsiteY157" fmla="*/ 255687 h 870988"/>
              <a:gd name="connsiteX158" fmla="*/ 598328 w 823629"/>
              <a:gd name="connsiteY158" fmla="*/ 246546 h 870988"/>
              <a:gd name="connsiteX159" fmla="*/ 593358 w 823629"/>
              <a:gd name="connsiteY159" fmla="*/ 237129 h 870988"/>
              <a:gd name="connsiteX160" fmla="*/ 584798 w 823629"/>
              <a:gd name="connsiteY160" fmla="*/ 229650 h 870988"/>
              <a:gd name="connsiteX161" fmla="*/ 543658 w 823629"/>
              <a:gd name="connsiteY161" fmla="*/ 187272 h 870988"/>
              <a:gd name="connsiteX162" fmla="*/ 523779 w 823629"/>
              <a:gd name="connsiteY162" fmla="*/ 165113 h 870988"/>
              <a:gd name="connsiteX163" fmla="*/ 508041 w 823629"/>
              <a:gd name="connsiteY163" fmla="*/ 142677 h 870988"/>
              <a:gd name="connsiteX164" fmla="*/ 488989 w 823629"/>
              <a:gd name="connsiteY164" fmla="*/ 120242 h 870988"/>
              <a:gd name="connsiteX165" fmla="*/ 472975 w 823629"/>
              <a:gd name="connsiteY165" fmla="*/ 99468 h 870988"/>
              <a:gd name="connsiteX166" fmla="*/ 454752 w 823629"/>
              <a:gd name="connsiteY166" fmla="*/ 80356 h 870988"/>
              <a:gd name="connsiteX167" fmla="*/ 439014 w 823629"/>
              <a:gd name="connsiteY167" fmla="*/ 57089 h 870988"/>
              <a:gd name="connsiteX168" fmla="*/ 435425 w 823629"/>
              <a:gd name="connsiteY168" fmla="*/ 51826 h 870988"/>
              <a:gd name="connsiteX169" fmla="*/ 430179 w 823629"/>
              <a:gd name="connsiteY169" fmla="*/ 47672 h 870988"/>
              <a:gd name="connsiteX170" fmla="*/ 427694 w 823629"/>
              <a:gd name="connsiteY170" fmla="*/ 47395 h 870988"/>
              <a:gd name="connsiteX171" fmla="*/ 426590 w 823629"/>
              <a:gd name="connsiteY171" fmla="*/ 48226 h 870988"/>
              <a:gd name="connsiteX172" fmla="*/ 425761 w 823629"/>
              <a:gd name="connsiteY172" fmla="*/ 49611 h 870988"/>
              <a:gd name="connsiteX173" fmla="*/ 426313 w 823629"/>
              <a:gd name="connsiteY173" fmla="*/ 51273 h 870988"/>
              <a:gd name="connsiteX174" fmla="*/ 427142 w 823629"/>
              <a:gd name="connsiteY174" fmla="*/ 53211 h 870988"/>
              <a:gd name="connsiteX175" fmla="*/ 428246 w 823629"/>
              <a:gd name="connsiteY175" fmla="*/ 57089 h 870988"/>
              <a:gd name="connsiteX176" fmla="*/ 429075 w 823629"/>
              <a:gd name="connsiteY176" fmla="*/ 66784 h 870988"/>
              <a:gd name="connsiteX177" fmla="*/ 429075 w 823629"/>
              <a:gd name="connsiteY177" fmla="*/ 69553 h 870988"/>
              <a:gd name="connsiteX178" fmla="*/ 420791 w 823629"/>
              <a:gd name="connsiteY178" fmla="*/ 88388 h 870988"/>
              <a:gd name="connsiteX179" fmla="*/ 410852 w 823629"/>
              <a:gd name="connsiteY179" fmla="*/ 95590 h 870988"/>
              <a:gd name="connsiteX180" fmla="*/ 387106 w 823629"/>
              <a:gd name="connsiteY180" fmla="*/ 103623 h 870988"/>
              <a:gd name="connsiteX181" fmla="*/ 335199 w 823629"/>
              <a:gd name="connsiteY181" fmla="*/ 114702 h 870988"/>
              <a:gd name="connsiteX182" fmla="*/ 319737 w 823629"/>
              <a:gd name="connsiteY182" fmla="*/ 116364 h 870988"/>
              <a:gd name="connsiteX183" fmla="*/ 289365 w 823629"/>
              <a:gd name="connsiteY183" fmla="*/ 117195 h 870988"/>
              <a:gd name="connsiteX184" fmla="*/ 274455 w 823629"/>
              <a:gd name="connsiteY184" fmla="*/ 116641 h 870988"/>
              <a:gd name="connsiteX185" fmla="*/ 263411 w 823629"/>
              <a:gd name="connsiteY185" fmla="*/ 115533 h 870988"/>
              <a:gd name="connsiteX186" fmla="*/ 253471 w 823629"/>
              <a:gd name="connsiteY186" fmla="*/ 110824 h 870988"/>
              <a:gd name="connsiteX187" fmla="*/ 239942 w 823629"/>
              <a:gd name="connsiteY187" fmla="*/ 108331 h 870988"/>
              <a:gd name="connsiteX188" fmla="*/ 226965 w 823629"/>
              <a:gd name="connsiteY188" fmla="*/ 103899 h 870988"/>
              <a:gd name="connsiteX189" fmla="*/ 213712 w 823629"/>
              <a:gd name="connsiteY189" fmla="*/ 103346 h 870988"/>
              <a:gd name="connsiteX190" fmla="*/ 201839 w 823629"/>
              <a:gd name="connsiteY190" fmla="*/ 100576 h 870988"/>
              <a:gd name="connsiteX191" fmla="*/ 192176 w 823629"/>
              <a:gd name="connsiteY191" fmla="*/ 96144 h 870988"/>
              <a:gd name="connsiteX192" fmla="*/ 173953 w 823629"/>
              <a:gd name="connsiteY192" fmla="*/ 90604 h 870988"/>
              <a:gd name="connsiteX193" fmla="*/ 166222 w 823629"/>
              <a:gd name="connsiteY193" fmla="*/ 90050 h 870988"/>
              <a:gd name="connsiteX194" fmla="*/ 135022 w 823629"/>
              <a:gd name="connsiteY194" fmla="*/ 91989 h 870988"/>
              <a:gd name="connsiteX195" fmla="*/ 107135 w 823629"/>
              <a:gd name="connsiteY195" fmla="*/ 107500 h 870988"/>
              <a:gd name="connsiteX196" fmla="*/ 106583 w 823629"/>
              <a:gd name="connsiteY196" fmla="*/ 111378 h 870988"/>
              <a:gd name="connsiteX197" fmla="*/ 95539 w 823629"/>
              <a:gd name="connsiteY197" fmla="*/ 111932 h 870988"/>
              <a:gd name="connsiteX198" fmla="*/ 76763 w 823629"/>
              <a:gd name="connsiteY198" fmla="*/ 98914 h 870988"/>
              <a:gd name="connsiteX199" fmla="*/ 77316 w 823629"/>
              <a:gd name="connsiteY199" fmla="*/ 98360 h 870988"/>
              <a:gd name="connsiteX200" fmla="*/ 78144 w 823629"/>
              <a:gd name="connsiteY200" fmla="*/ 96698 h 870988"/>
              <a:gd name="connsiteX201" fmla="*/ 77592 w 823629"/>
              <a:gd name="connsiteY201" fmla="*/ 91989 h 870988"/>
              <a:gd name="connsiteX202" fmla="*/ 76211 w 823629"/>
              <a:gd name="connsiteY202" fmla="*/ 90604 h 870988"/>
              <a:gd name="connsiteX203" fmla="*/ 74555 w 823629"/>
              <a:gd name="connsiteY203" fmla="*/ 90327 h 870988"/>
              <a:gd name="connsiteX204" fmla="*/ 72898 w 823629"/>
              <a:gd name="connsiteY204" fmla="*/ 90327 h 870988"/>
              <a:gd name="connsiteX205" fmla="*/ 71793 w 823629"/>
              <a:gd name="connsiteY205" fmla="*/ 90050 h 870988"/>
              <a:gd name="connsiteX206" fmla="*/ 71241 w 823629"/>
              <a:gd name="connsiteY206" fmla="*/ 89219 h 870988"/>
              <a:gd name="connsiteX207" fmla="*/ 68480 w 823629"/>
              <a:gd name="connsiteY207" fmla="*/ 85065 h 870988"/>
              <a:gd name="connsiteX208" fmla="*/ 65167 w 823629"/>
              <a:gd name="connsiteY208" fmla="*/ 80079 h 870988"/>
              <a:gd name="connsiteX209" fmla="*/ 58264 w 823629"/>
              <a:gd name="connsiteY209" fmla="*/ 70661 h 870988"/>
              <a:gd name="connsiteX210" fmla="*/ 54675 w 823629"/>
              <a:gd name="connsiteY210" fmla="*/ 65676 h 870988"/>
              <a:gd name="connsiteX211" fmla="*/ 37280 w 823629"/>
              <a:gd name="connsiteY211" fmla="*/ 46010 h 870988"/>
              <a:gd name="connsiteX212" fmla="*/ 27340 w 823629"/>
              <a:gd name="connsiteY212" fmla="*/ 30499 h 870988"/>
              <a:gd name="connsiteX213" fmla="*/ 14916 w 823629"/>
              <a:gd name="connsiteY213" fmla="*/ 14157 h 870988"/>
              <a:gd name="connsiteX214" fmla="*/ 7737 w 823629"/>
              <a:gd name="connsiteY214" fmla="*/ 2800 h 870988"/>
              <a:gd name="connsiteX215" fmla="*/ 3595 w 823629"/>
              <a:gd name="connsiteY215" fmla="*/ 31 h 870988"/>
              <a:gd name="connsiteX216" fmla="*/ 1663 w 823629"/>
              <a:gd name="connsiteY216" fmla="*/ 1138 h 870988"/>
              <a:gd name="connsiteX217" fmla="*/ 558 w 823629"/>
              <a:gd name="connsiteY217" fmla="*/ 1138 h 870988"/>
              <a:gd name="connsiteX218" fmla="*/ 558 w 823629"/>
              <a:gd name="connsiteY218" fmla="*/ 3631 h 870988"/>
              <a:gd name="connsiteX219" fmla="*/ 4700 w 823629"/>
              <a:gd name="connsiteY219" fmla="*/ 10833 h 870988"/>
              <a:gd name="connsiteX220" fmla="*/ 9946 w 823629"/>
              <a:gd name="connsiteY220" fmla="*/ 17204 h 870988"/>
              <a:gd name="connsiteX221" fmla="*/ 12983 w 823629"/>
              <a:gd name="connsiteY221" fmla="*/ 22189 h 870988"/>
              <a:gd name="connsiteX222" fmla="*/ 15192 w 823629"/>
              <a:gd name="connsiteY222" fmla="*/ 25790 h 870988"/>
              <a:gd name="connsiteX223" fmla="*/ 15744 w 823629"/>
              <a:gd name="connsiteY223" fmla="*/ 26344 h 870988"/>
              <a:gd name="connsiteX224" fmla="*/ 16572 w 823629"/>
              <a:gd name="connsiteY224" fmla="*/ 26344 h 870988"/>
              <a:gd name="connsiteX225" fmla="*/ 17677 w 823629"/>
              <a:gd name="connsiteY225" fmla="*/ 27175 h 870988"/>
              <a:gd name="connsiteX226" fmla="*/ 18781 w 823629"/>
              <a:gd name="connsiteY226" fmla="*/ 29668 h 870988"/>
              <a:gd name="connsiteX227" fmla="*/ 23199 w 823629"/>
              <a:gd name="connsiteY227" fmla="*/ 37700 h 870988"/>
              <a:gd name="connsiteX228" fmla="*/ 24579 w 823629"/>
              <a:gd name="connsiteY228" fmla="*/ 39916 h 870988"/>
              <a:gd name="connsiteX229" fmla="*/ 36176 w 823629"/>
              <a:gd name="connsiteY229" fmla="*/ 54042 h 870988"/>
              <a:gd name="connsiteX230" fmla="*/ 41146 w 823629"/>
              <a:gd name="connsiteY230" fmla="*/ 62352 h 870988"/>
              <a:gd name="connsiteX231" fmla="*/ 42802 w 823629"/>
              <a:gd name="connsiteY231" fmla="*/ 64568 h 870988"/>
              <a:gd name="connsiteX232" fmla="*/ 43907 w 823629"/>
              <a:gd name="connsiteY232" fmla="*/ 67061 h 870988"/>
              <a:gd name="connsiteX233" fmla="*/ 45011 w 823629"/>
              <a:gd name="connsiteY233" fmla="*/ 69830 h 870988"/>
              <a:gd name="connsiteX234" fmla="*/ 46392 w 823629"/>
              <a:gd name="connsiteY234" fmla="*/ 72046 h 870988"/>
              <a:gd name="connsiteX235" fmla="*/ 47496 w 823629"/>
              <a:gd name="connsiteY235" fmla="*/ 74539 h 870988"/>
              <a:gd name="connsiteX236" fmla="*/ 48601 w 823629"/>
              <a:gd name="connsiteY236" fmla="*/ 76755 h 870988"/>
              <a:gd name="connsiteX237" fmla="*/ 49705 w 823629"/>
              <a:gd name="connsiteY237" fmla="*/ 79248 h 870988"/>
              <a:gd name="connsiteX238" fmla="*/ 51086 w 823629"/>
              <a:gd name="connsiteY238" fmla="*/ 81741 h 870988"/>
              <a:gd name="connsiteX239" fmla="*/ 54675 w 823629"/>
              <a:gd name="connsiteY239" fmla="*/ 87557 h 870988"/>
              <a:gd name="connsiteX240" fmla="*/ 57160 w 823629"/>
              <a:gd name="connsiteY240" fmla="*/ 93651 h 870988"/>
              <a:gd name="connsiteX241" fmla="*/ 58817 w 823629"/>
              <a:gd name="connsiteY241" fmla="*/ 96975 h 870988"/>
              <a:gd name="connsiteX242" fmla="*/ 65719 w 823629"/>
              <a:gd name="connsiteY242" fmla="*/ 98360 h 870988"/>
              <a:gd name="connsiteX243" fmla="*/ 59921 w 823629"/>
              <a:gd name="connsiteY243" fmla="*/ 86173 h 870988"/>
              <a:gd name="connsiteX244" fmla="*/ 55227 w 823629"/>
              <a:gd name="connsiteY244" fmla="*/ 73154 h 870988"/>
              <a:gd name="connsiteX245" fmla="*/ 66547 w 823629"/>
              <a:gd name="connsiteY245" fmla="*/ 88942 h 870988"/>
              <a:gd name="connsiteX246" fmla="*/ 74831 w 823629"/>
              <a:gd name="connsiteY246" fmla="*/ 101130 h 870988"/>
              <a:gd name="connsiteX247" fmla="*/ 82009 w 823629"/>
              <a:gd name="connsiteY247" fmla="*/ 110547 h 870988"/>
              <a:gd name="connsiteX248" fmla="*/ 88912 w 823629"/>
              <a:gd name="connsiteY248" fmla="*/ 112763 h 870988"/>
              <a:gd name="connsiteX249" fmla="*/ 94434 w 823629"/>
              <a:gd name="connsiteY249" fmla="*/ 115810 h 870988"/>
              <a:gd name="connsiteX250" fmla="*/ 123149 w 823629"/>
              <a:gd name="connsiteY250" fmla="*/ 121072 h 870988"/>
              <a:gd name="connsiteX251" fmla="*/ 135022 w 823629"/>
              <a:gd name="connsiteY251" fmla="*/ 124119 h 870988"/>
              <a:gd name="connsiteX252" fmla="*/ 151588 w 823629"/>
              <a:gd name="connsiteY252" fmla="*/ 129936 h 870988"/>
              <a:gd name="connsiteX253" fmla="*/ 157110 w 823629"/>
              <a:gd name="connsiteY253" fmla="*/ 137138 h 870988"/>
              <a:gd name="connsiteX254" fmla="*/ 160147 w 823629"/>
              <a:gd name="connsiteY254" fmla="*/ 156249 h 870988"/>
              <a:gd name="connsiteX255" fmla="*/ 165946 w 823629"/>
              <a:gd name="connsiteY255" fmla="*/ 159850 h 870988"/>
              <a:gd name="connsiteX256" fmla="*/ 175333 w 823629"/>
              <a:gd name="connsiteY256" fmla="*/ 169268 h 870988"/>
              <a:gd name="connsiteX257" fmla="*/ 186101 w 823629"/>
              <a:gd name="connsiteY257" fmla="*/ 180624 h 870988"/>
              <a:gd name="connsiteX258" fmla="*/ 191347 w 823629"/>
              <a:gd name="connsiteY258" fmla="*/ 188657 h 870988"/>
              <a:gd name="connsiteX259" fmla="*/ 194108 w 823629"/>
              <a:gd name="connsiteY259" fmla="*/ 195581 h 870988"/>
              <a:gd name="connsiteX260" fmla="*/ 200735 w 823629"/>
              <a:gd name="connsiteY260" fmla="*/ 198628 h 870988"/>
              <a:gd name="connsiteX261" fmla="*/ 215092 w 823629"/>
              <a:gd name="connsiteY261" fmla="*/ 202506 h 870988"/>
              <a:gd name="connsiteX262" fmla="*/ 222271 w 823629"/>
              <a:gd name="connsiteY262" fmla="*/ 208322 h 870988"/>
              <a:gd name="connsiteX263" fmla="*/ 232211 w 823629"/>
              <a:gd name="connsiteY263" fmla="*/ 213308 h 870988"/>
              <a:gd name="connsiteX264" fmla="*/ 242703 w 823629"/>
              <a:gd name="connsiteY264" fmla="*/ 219679 h 870988"/>
              <a:gd name="connsiteX265" fmla="*/ 263963 w 823629"/>
              <a:gd name="connsiteY265" fmla="*/ 232697 h 870988"/>
              <a:gd name="connsiteX266" fmla="*/ 285776 w 823629"/>
              <a:gd name="connsiteY266" fmla="*/ 249316 h 870988"/>
              <a:gd name="connsiteX267" fmla="*/ 299029 w 823629"/>
              <a:gd name="connsiteY267" fmla="*/ 278122 h 870988"/>
              <a:gd name="connsiteX268" fmla="*/ 310073 w 823629"/>
              <a:gd name="connsiteY268" fmla="*/ 300835 h 870988"/>
              <a:gd name="connsiteX269" fmla="*/ 325811 w 823629"/>
              <a:gd name="connsiteY269" fmla="*/ 317177 h 870988"/>
              <a:gd name="connsiteX270" fmla="*/ 333266 w 823629"/>
              <a:gd name="connsiteY270" fmla="*/ 331857 h 870988"/>
              <a:gd name="connsiteX271" fmla="*/ 352593 w 823629"/>
              <a:gd name="connsiteY271" fmla="*/ 341829 h 870988"/>
              <a:gd name="connsiteX272" fmla="*/ 362809 w 823629"/>
              <a:gd name="connsiteY272" fmla="*/ 367311 h 870988"/>
              <a:gd name="connsiteX273" fmla="*/ 369160 w 823629"/>
              <a:gd name="connsiteY273" fmla="*/ 381160 h 870988"/>
              <a:gd name="connsiteX274" fmla="*/ 374406 w 823629"/>
              <a:gd name="connsiteY274" fmla="*/ 398333 h 870988"/>
              <a:gd name="connsiteX275" fmla="*/ 378823 w 823629"/>
              <a:gd name="connsiteY275" fmla="*/ 415783 h 870988"/>
              <a:gd name="connsiteX276" fmla="*/ 381032 w 823629"/>
              <a:gd name="connsiteY276" fmla="*/ 432956 h 870988"/>
              <a:gd name="connsiteX277" fmla="*/ 390420 w 823629"/>
              <a:gd name="connsiteY277" fmla="*/ 445144 h 870988"/>
              <a:gd name="connsiteX278" fmla="*/ 398703 w 823629"/>
              <a:gd name="connsiteY278" fmla="*/ 458439 h 870988"/>
              <a:gd name="connsiteX279" fmla="*/ 399531 w 823629"/>
              <a:gd name="connsiteY279" fmla="*/ 473950 h 870988"/>
              <a:gd name="connsiteX280" fmla="*/ 407262 w 823629"/>
              <a:gd name="connsiteY280" fmla="*/ 486968 h 870988"/>
              <a:gd name="connsiteX281" fmla="*/ 415269 w 823629"/>
              <a:gd name="connsiteY281" fmla="*/ 512451 h 870988"/>
              <a:gd name="connsiteX282" fmla="*/ 434873 w 823629"/>
              <a:gd name="connsiteY282" fmla="*/ 537102 h 870988"/>
              <a:gd name="connsiteX283" fmla="*/ 441775 w 823629"/>
              <a:gd name="connsiteY283" fmla="*/ 542642 h 870988"/>
              <a:gd name="connsiteX284" fmla="*/ 458618 w 823629"/>
              <a:gd name="connsiteY284" fmla="*/ 548736 h 870988"/>
              <a:gd name="connsiteX285" fmla="*/ 475184 w 823629"/>
              <a:gd name="connsiteY285" fmla="*/ 546243 h 870988"/>
              <a:gd name="connsiteX286" fmla="*/ 488161 w 823629"/>
              <a:gd name="connsiteY286" fmla="*/ 544304 h 870988"/>
              <a:gd name="connsiteX287" fmla="*/ 500586 w 823629"/>
              <a:gd name="connsiteY287" fmla="*/ 546243 h 870988"/>
              <a:gd name="connsiteX288" fmla="*/ 516324 w 823629"/>
              <a:gd name="connsiteY288" fmla="*/ 558707 h 870988"/>
              <a:gd name="connsiteX289" fmla="*/ 528197 w 823629"/>
              <a:gd name="connsiteY289" fmla="*/ 560646 h 870988"/>
              <a:gd name="connsiteX290" fmla="*/ 533995 w 823629"/>
              <a:gd name="connsiteY290" fmla="*/ 574495 h 870988"/>
              <a:gd name="connsiteX291" fmla="*/ 537308 w 823629"/>
              <a:gd name="connsiteY291" fmla="*/ 596100 h 870988"/>
              <a:gd name="connsiteX292" fmla="*/ 542002 w 823629"/>
              <a:gd name="connsiteY292" fmla="*/ 622690 h 870988"/>
              <a:gd name="connsiteX293" fmla="*/ 546420 w 823629"/>
              <a:gd name="connsiteY293" fmla="*/ 642910 h 870988"/>
              <a:gd name="connsiteX294" fmla="*/ 552218 w 823629"/>
              <a:gd name="connsiteY294" fmla="*/ 665069 h 870988"/>
              <a:gd name="connsiteX295" fmla="*/ 559949 w 823629"/>
              <a:gd name="connsiteY295" fmla="*/ 688059 h 870988"/>
              <a:gd name="connsiteX296" fmla="*/ 571545 w 823629"/>
              <a:gd name="connsiteY296" fmla="*/ 742901 h 870988"/>
              <a:gd name="connsiteX297" fmla="*/ 576239 w 823629"/>
              <a:gd name="connsiteY297" fmla="*/ 744286 h 870988"/>
              <a:gd name="connsiteX298" fmla="*/ 578724 w 823629"/>
              <a:gd name="connsiteY298" fmla="*/ 760351 h 870988"/>
              <a:gd name="connsiteX299" fmla="*/ 582589 w 823629"/>
              <a:gd name="connsiteY299" fmla="*/ 778355 h 870988"/>
              <a:gd name="connsiteX300" fmla="*/ 587007 w 823629"/>
              <a:gd name="connsiteY300" fmla="*/ 794420 h 870988"/>
              <a:gd name="connsiteX301" fmla="*/ 593910 w 823629"/>
              <a:gd name="connsiteY301" fmla="*/ 826273 h 870988"/>
              <a:gd name="connsiteX302" fmla="*/ 596671 w 823629"/>
              <a:gd name="connsiteY302" fmla="*/ 837353 h 870988"/>
              <a:gd name="connsiteX303" fmla="*/ 600260 w 823629"/>
              <a:gd name="connsiteY303" fmla="*/ 830982 h 870988"/>
              <a:gd name="connsiteX304" fmla="*/ 596395 w 823629"/>
              <a:gd name="connsiteY304" fmla="*/ 821842 h 870988"/>
              <a:gd name="connsiteX305" fmla="*/ 594462 w 823629"/>
              <a:gd name="connsiteY305" fmla="*/ 811593 h 870988"/>
              <a:gd name="connsiteX306" fmla="*/ 592805 w 823629"/>
              <a:gd name="connsiteY306" fmla="*/ 802453 h 870988"/>
              <a:gd name="connsiteX307" fmla="*/ 590873 w 823629"/>
              <a:gd name="connsiteY307" fmla="*/ 793313 h 870988"/>
              <a:gd name="connsiteX308" fmla="*/ 590873 w 823629"/>
              <a:gd name="connsiteY308" fmla="*/ 785003 h 870988"/>
              <a:gd name="connsiteX309" fmla="*/ 587007 w 823629"/>
              <a:gd name="connsiteY309" fmla="*/ 772539 h 870988"/>
              <a:gd name="connsiteX310" fmla="*/ 583970 w 823629"/>
              <a:gd name="connsiteY310" fmla="*/ 760905 h 870988"/>
              <a:gd name="connsiteX311" fmla="*/ 583142 w 823629"/>
              <a:gd name="connsiteY311" fmla="*/ 758135 h 870988"/>
              <a:gd name="connsiteX312" fmla="*/ 581485 w 823629"/>
              <a:gd name="connsiteY312" fmla="*/ 748718 h 870988"/>
              <a:gd name="connsiteX313" fmla="*/ 585074 w 823629"/>
              <a:gd name="connsiteY313" fmla="*/ 753427 h 870988"/>
              <a:gd name="connsiteX314" fmla="*/ 588664 w 823629"/>
              <a:gd name="connsiteY314" fmla="*/ 759520 h 870988"/>
              <a:gd name="connsiteX315" fmla="*/ 591149 w 823629"/>
              <a:gd name="connsiteY315" fmla="*/ 769215 h 870988"/>
              <a:gd name="connsiteX316" fmla="*/ 594462 w 823629"/>
              <a:gd name="connsiteY316" fmla="*/ 778632 h 870988"/>
              <a:gd name="connsiteX317" fmla="*/ 596671 w 823629"/>
              <a:gd name="connsiteY317" fmla="*/ 797467 h 870988"/>
              <a:gd name="connsiteX318" fmla="*/ 599156 w 823629"/>
              <a:gd name="connsiteY318" fmla="*/ 806885 h 870988"/>
              <a:gd name="connsiteX319" fmla="*/ 601917 w 823629"/>
              <a:gd name="connsiteY319" fmla="*/ 815471 h 870988"/>
              <a:gd name="connsiteX320" fmla="*/ 605230 w 823629"/>
              <a:gd name="connsiteY320" fmla="*/ 835691 h 870988"/>
              <a:gd name="connsiteX321" fmla="*/ 609924 w 823629"/>
              <a:gd name="connsiteY321" fmla="*/ 843170 h 870988"/>
              <a:gd name="connsiteX322" fmla="*/ 614342 w 823629"/>
              <a:gd name="connsiteY322" fmla="*/ 846770 h 870988"/>
              <a:gd name="connsiteX323" fmla="*/ 635602 w 823629"/>
              <a:gd name="connsiteY323" fmla="*/ 852033 h 870988"/>
              <a:gd name="connsiteX324" fmla="*/ 654653 w 823629"/>
              <a:gd name="connsiteY324" fmla="*/ 856742 h 870988"/>
              <a:gd name="connsiteX325" fmla="*/ 674257 w 823629"/>
              <a:gd name="connsiteY325" fmla="*/ 862559 h 870988"/>
              <a:gd name="connsiteX326" fmla="*/ 686405 w 823629"/>
              <a:gd name="connsiteY326" fmla="*/ 863389 h 870988"/>
              <a:gd name="connsiteX327" fmla="*/ 697726 w 823629"/>
              <a:gd name="connsiteY327" fmla="*/ 868375 h 870988"/>
              <a:gd name="connsiteX328" fmla="*/ 709322 w 823629"/>
              <a:gd name="connsiteY328" fmla="*/ 870037 h 870988"/>
              <a:gd name="connsiteX329" fmla="*/ 720366 w 823629"/>
              <a:gd name="connsiteY329" fmla="*/ 869206 h 870988"/>
              <a:gd name="connsiteX330" fmla="*/ 725060 w 823629"/>
              <a:gd name="connsiteY330" fmla="*/ 861451 h 870988"/>
              <a:gd name="connsiteX331" fmla="*/ 734448 w 823629"/>
              <a:gd name="connsiteY331" fmla="*/ 856742 h 870988"/>
              <a:gd name="connsiteX332" fmla="*/ 747149 w 823629"/>
              <a:gd name="connsiteY332" fmla="*/ 845939 h 870988"/>
              <a:gd name="connsiteX333" fmla="*/ 757917 w 823629"/>
              <a:gd name="connsiteY333" fmla="*/ 837907 h 870988"/>
              <a:gd name="connsiteX334" fmla="*/ 780005 w 823629"/>
              <a:gd name="connsiteY334" fmla="*/ 823227 h 870988"/>
              <a:gd name="connsiteX335" fmla="*/ 791325 w 823629"/>
              <a:gd name="connsiteY335" fmla="*/ 816856 h 870988"/>
              <a:gd name="connsiteX336" fmla="*/ 798780 w 823629"/>
              <a:gd name="connsiteY336" fmla="*/ 809932 h 870988"/>
              <a:gd name="connsiteX337" fmla="*/ 792982 w 823629"/>
              <a:gd name="connsiteY337" fmla="*/ 806331 h 870988"/>
              <a:gd name="connsiteX338" fmla="*/ 783042 w 823629"/>
              <a:gd name="connsiteY338" fmla="*/ 814363 h 870988"/>
              <a:gd name="connsiteX339" fmla="*/ 760954 w 823629"/>
              <a:gd name="connsiteY339" fmla="*/ 830151 h 870988"/>
              <a:gd name="connsiteX340" fmla="*/ 741902 w 823629"/>
              <a:gd name="connsiteY340" fmla="*/ 844555 h 870988"/>
              <a:gd name="connsiteX341" fmla="*/ 736657 w 823629"/>
              <a:gd name="connsiteY341" fmla="*/ 848155 h 870988"/>
              <a:gd name="connsiteX342" fmla="*/ 730858 w 823629"/>
              <a:gd name="connsiteY342" fmla="*/ 852864 h 870988"/>
              <a:gd name="connsiteX343" fmla="*/ 714016 w 823629"/>
              <a:gd name="connsiteY343" fmla="*/ 854803 h 870988"/>
              <a:gd name="connsiteX344" fmla="*/ 698554 w 823629"/>
              <a:gd name="connsiteY344" fmla="*/ 852587 h 870988"/>
              <a:gd name="connsiteX345" fmla="*/ 681159 w 823629"/>
              <a:gd name="connsiteY345" fmla="*/ 850925 h 870988"/>
              <a:gd name="connsiteX346" fmla="*/ 662936 w 823629"/>
              <a:gd name="connsiteY346" fmla="*/ 846216 h 870988"/>
              <a:gd name="connsiteX347" fmla="*/ 641400 w 823629"/>
              <a:gd name="connsiteY347" fmla="*/ 843170 h 870988"/>
              <a:gd name="connsiteX348" fmla="*/ 626766 w 823629"/>
              <a:gd name="connsiteY348" fmla="*/ 840123 h 870988"/>
              <a:gd name="connsiteX349" fmla="*/ 618207 w 823629"/>
              <a:gd name="connsiteY349" fmla="*/ 838184 h 870988"/>
              <a:gd name="connsiteX350" fmla="*/ 610200 w 823629"/>
              <a:gd name="connsiteY350" fmla="*/ 831813 h 870988"/>
              <a:gd name="connsiteX351" fmla="*/ 607439 w 823629"/>
              <a:gd name="connsiteY351" fmla="*/ 823504 h 870988"/>
              <a:gd name="connsiteX352" fmla="*/ 607439 w 823629"/>
              <a:gd name="connsiteY352" fmla="*/ 813809 h 870988"/>
              <a:gd name="connsiteX353" fmla="*/ 604126 w 823629"/>
              <a:gd name="connsiteY353" fmla="*/ 805223 h 870988"/>
              <a:gd name="connsiteX354" fmla="*/ 603021 w 823629"/>
              <a:gd name="connsiteY354" fmla="*/ 798575 h 870988"/>
              <a:gd name="connsiteX355" fmla="*/ 603021 w 823629"/>
              <a:gd name="connsiteY355" fmla="*/ 791374 h 870988"/>
              <a:gd name="connsiteX356" fmla="*/ 599984 w 823629"/>
              <a:gd name="connsiteY356" fmla="*/ 780571 h 870988"/>
              <a:gd name="connsiteX357" fmla="*/ 595290 w 823629"/>
              <a:gd name="connsiteY357" fmla="*/ 766445 h 870988"/>
              <a:gd name="connsiteX358" fmla="*/ 590596 w 823629"/>
              <a:gd name="connsiteY358" fmla="*/ 753427 h 870988"/>
              <a:gd name="connsiteX359" fmla="*/ 585074 w 823629"/>
              <a:gd name="connsiteY359" fmla="*/ 742901 h 870988"/>
              <a:gd name="connsiteX360" fmla="*/ 588940 w 823629"/>
              <a:gd name="connsiteY360" fmla="*/ 737362 h 870988"/>
              <a:gd name="connsiteX361" fmla="*/ 595843 w 823629"/>
              <a:gd name="connsiteY361" fmla="*/ 728498 h 870988"/>
              <a:gd name="connsiteX362" fmla="*/ 604954 w 823629"/>
              <a:gd name="connsiteY362" fmla="*/ 721020 h 870988"/>
              <a:gd name="connsiteX363" fmla="*/ 614894 w 823629"/>
              <a:gd name="connsiteY363" fmla="*/ 711325 h 870988"/>
              <a:gd name="connsiteX364" fmla="*/ 620692 w 823629"/>
              <a:gd name="connsiteY364" fmla="*/ 704124 h 870988"/>
              <a:gd name="connsiteX365" fmla="*/ 624005 w 823629"/>
              <a:gd name="connsiteY365" fmla="*/ 702739 h 870988"/>
              <a:gd name="connsiteX366" fmla="*/ 625110 w 823629"/>
              <a:gd name="connsiteY366" fmla="*/ 706063 h 870988"/>
              <a:gd name="connsiteX367" fmla="*/ 628147 w 823629"/>
              <a:gd name="connsiteY367" fmla="*/ 709386 h 870988"/>
              <a:gd name="connsiteX368" fmla="*/ 630356 w 823629"/>
              <a:gd name="connsiteY368" fmla="*/ 708555 h 870988"/>
              <a:gd name="connsiteX369" fmla="*/ 632012 w 823629"/>
              <a:gd name="connsiteY369" fmla="*/ 706339 h 870988"/>
              <a:gd name="connsiteX370" fmla="*/ 627871 w 823629"/>
              <a:gd name="connsiteY370" fmla="*/ 702185 h 870988"/>
              <a:gd name="connsiteX371" fmla="*/ 626766 w 823629"/>
              <a:gd name="connsiteY371" fmla="*/ 701631 h 870988"/>
              <a:gd name="connsiteX372" fmla="*/ 627595 w 823629"/>
              <a:gd name="connsiteY372" fmla="*/ 700523 h 870988"/>
              <a:gd name="connsiteX373" fmla="*/ 628423 w 823629"/>
              <a:gd name="connsiteY373" fmla="*/ 699415 h 870988"/>
              <a:gd name="connsiteX374" fmla="*/ 630356 w 823629"/>
              <a:gd name="connsiteY374" fmla="*/ 697199 h 870988"/>
              <a:gd name="connsiteX375" fmla="*/ 633945 w 823629"/>
              <a:gd name="connsiteY375" fmla="*/ 692490 h 870988"/>
              <a:gd name="connsiteX376" fmla="*/ 635326 w 823629"/>
              <a:gd name="connsiteY376" fmla="*/ 691105 h 8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823629" h="870988">
                <a:moveTo>
                  <a:pt x="632289" y="690551"/>
                </a:moveTo>
                <a:cubicBezTo>
                  <a:pt x="632289" y="690551"/>
                  <a:pt x="632841" y="689997"/>
                  <a:pt x="633117" y="689720"/>
                </a:cubicBezTo>
                <a:cubicBezTo>
                  <a:pt x="635050" y="687782"/>
                  <a:pt x="637258" y="685843"/>
                  <a:pt x="639467" y="683904"/>
                </a:cubicBezTo>
                <a:cubicBezTo>
                  <a:pt x="641400" y="682242"/>
                  <a:pt x="643609" y="680303"/>
                  <a:pt x="645542" y="678641"/>
                </a:cubicBezTo>
                <a:cubicBezTo>
                  <a:pt x="647750" y="676702"/>
                  <a:pt x="649959" y="675040"/>
                  <a:pt x="651892" y="673101"/>
                </a:cubicBezTo>
                <a:cubicBezTo>
                  <a:pt x="653825" y="671440"/>
                  <a:pt x="656034" y="669778"/>
                  <a:pt x="657966" y="668116"/>
                </a:cubicBezTo>
                <a:cubicBezTo>
                  <a:pt x="659623" y="666731"/>
                  <a:pt x="661280" y="665346"/>
                  <a:pt x="663212" y="664238"/>
                </a:cubicBezTo>
                <a:cubicBezTo>
                  <a:pt x="663212" y="664238"/>
                  <a:pt x="663488" y="664238"/>
                  <a:pt x="663765" y="663961"/>
                </a:cubicBezTo>
                <a:lnTo>
                  <a:pt x="672048" y="672824"/>
                </a:lnTo>
                <a:cubicBezTo>
                  <a:pt x="675637" y="675594"/>
                  <a:pt x="679503" y="678087"/>
                  <a:pt x="682816" y="681411"/>
                </a:cubicBezTo>
                <a:cubicBezTo>
                  <a:pt x="685853" y="684458"/>
                  <a:pt x="689442" y="686951"/>
                  <a:pt x="692480" y="689720"/>
                </a:cubicBezTo>
                <a:cubicBezTo>
                  <a:pt x="694136" y="691105"/>
                  <a:pt x="697450" y="695814"/>
                  <a:pt x="698002" y="694152"/>
                </a:cubicBezTo>
                <a:cubicBezTo>
                  <a:pt x="696621" y="690551"/>
                  <a:pt x="693308" y="687782"/>
                  <a:pt x="690823" y="684735"/>
                </a:cubicBezTo>
                <a:cubicBezTo>
                  <a:pt x="688338" y="681688"/>
                  <a:pt x="686681" y="678364"/>
                  <a:pt x="683920" y="675594"/>
                </a:cubicBezTo>
                <a:cubicBezTo>
                  <a:pt x="679779" y="671440"/>
                  <a:pt x="675913" y="672270"/>
                  <a:pt x="672876" y="666731"/>
                </a:cubicBezTo>
                <a:cubicBezTo>
                  <a:pt x="672048" y="665069"/>
                  <a:pt x="666250" y="659806"/>
                  <a:pt x="666250" y="659806"/>
                </a:cubicBezTo>
                <a:cubicBezTo>
                  <a:pt x="667630" y="656205"/>
                  <a:pt x="667630" y="657036"/>
                  <a:pt x="670391" y="654821"/>
                </a:cubicBezTo>
                <a:cubicBezTo>
                  <a:pt x="672048" y="653436"/>
                  <a:pt x="673428" y="651497"/>
                  <a:pt x="675361" y="650389"/>
                </a:cubicBezTo>
                <a:cubicBezTo>
                  <a:pt x="677018" y="649281"/>
                  <a:pt x="678674" y="648173"/>
                  <a:pt x="680331" y="646788"/>
                </a:cubicBezTo>
                <a:cubicBezTo>
                  <a:pt x="681711" y="645403"/>
                  <a:pt x="683092" y="643741"/>
                  <a:pt x="684749" y="642356"/>
                </a:cubicBezTo>
                <a:cubicBezTo>
                  <a:pt x="687510" y="640417"/>
                  <a:pt x="690547" y="638755"/>
                  <a:pt x="693860" y="638478"/>
                </a:cubicBezTo>
                <a:cubicBezTo>
                  <a:pt x="698830" y="637925"/>
                  <a:pt x="703524" y="637093"/>
                  <a:pt x="708494" y="635986"/>
                </a:cubicBezTo>
                <a:cubicBezTo>
                  <a:pt x="711531" y="635432"/>
                  <a:pt x="721195" y="635986"/>
                  <a:pt x="722575" y="633216"/>
                </a:cubicBezTo>
                <a:cubicBezTo>
                  <a:pt x="725612" y="627122"/>
                  <a:pt x="706837" y="631000"/>
                  <a:pt x="704904" y="631000"/>
                </a:cubicBezTo>
                <a:cubicBezTo>
                  <a:pt x="697726" y="631277"/>
                  <a:pt x="685025" y="633770"/>
                  <a:pt x="685025" y="633770"/>
                </a:cubicBezTo>
                <a:cubicBezTo>
                  <a:pt x="685025" y="633770"/>
                  <a:pt x="674533" y="624352"/>
                  <a:pt x="671772" y="620198"/>
                </a:cubicBezTo>
                <a:lnTo>
                  <a:pt x="664317" y="609395"/>
                </a:lnTo>
                <a:cubicBezTo>
                  <a:pt x="662936" y="607733"/>
                  <a:pt x="660727" y="606348"/>
                  <a:pt x="659347" y="604963"/>
                </a:cubicBezTo>
                <a:cubicBezTo>
                  <a:pt x="657690" y="603302"/>
                  <a:pt x="656310" y="601363"/>
                  <a:pt x="654653" y="599701"/>
                </a:cubicBezTo>
                <a:cubicBezTo>
                  <a:pt x="651616" y="596377"/>
                  <a:pt x="648027" y="593607"/>
                  <a:pt x="643885" y="591668"/>
                </a:cubicBezTo>
                <a:cubicBezTo>
                  <a:pt x="642228" y="590837"/>
                  <a:pt x="640296" y="590006"/>
                  <a:pt x="639191" y="588344"/>
                </a:cubicBezTo>
                <a:cubicBezTo>
                  <a:pt x="637811" y="586682"/>
                  <a:pt x="636706" y="584467"/>
                  <a:pt x="635326" y="582805"/>
                </a:cubicBezTo>
                <a:cubicBezTo>
                  <a:pt x="633669" y="581143"/>
                  <a:pt x="632012" y="579481"/>
                  <a:pt x="630080" y="577819"/>
                </a:cubicBezTo>
                <a:cubicBezTo>
                  <a:pt x="627319" y="575326"/>
                  <a:pt x="627319" y="575326"/>
                  <a:pt x="629527" y="571171"/>
                </a:cubicBezTo>
                <a:cubicBezTo>
                  <a:pt x="630908" y="568402"/>
                  <a:pt x="634497" y="565078"/>
                  <a:pt x="636982" y="563139"/>
                </a:cubicBezTo>
                <a:cubicBezTo>
                  <a:pt x="639467" y="561477"/>
                  <a:pt x="640848" y="558984"/>
                  <a:pt x="643333" y="557322"/>
                </a:cubicBezTo>
                <a:cubicBezTo>
                  <a:pt x="646094" y="555383"/>
                  <a:pt x="647750" y="550120"/>
                  <a:pt x="650788" y="548459"/>
                </a:cubicBezTo>
                <a:cubicBezTo>
                  <a:pt x="653273" y="547351"/>
                  <a:pt x="655757" y="543473"/>
                  <a:pt x="657966" y="542365"/>
                </a:cubicBezTo>
                <a:cubicBezTo>
                  <a:pt x="662108" y="540426"/>
                  <a:pt x="666250" y="544858"/>
                  <a:pt x="669563" y="546520"/>
                </a:cubicBezTo>
                <a:cubicBezTo>
                  <a:pt x="673704" y="548736"/>
                  <a:pt x="674809" y="549013"/>
                  <a:pt x="679227" y="550675"/>
                </a:cubicBezTo>
                <a:cubicBezTo>
                  <a:pt x="684473" y="552336"/>
                  <a:pt x="693308" y="557045"/>
                  <a:pt x="697726" y="560369"/>
                </a:cubicBezTo>
                <a:cubicBezTo>
                  <a:pt x="706837" y="567017"/>
                  <a:pt x="710979" y="570063"/>
                  <a:pt x="720918" y="575326"/>
                </a:cubicBezTo>
                <a:lnTo>
                  <a:pt x="724784" y="577265"/>
                </a:lnTo>
                <a:cubicBezTo>
                  <a:pt x="728373" y="579204"/>
                  <a:pt x="729478" y="581420"/>
                  <a:pt x="732791" y="583636"/>
                </a:cubicBezTo>
                <a:cubicBezTo>
                  <a:pt x="735552" y="585575"/>
                  <a:pt x="741626" y="587790"/>
                  <a:pt x="742731" y="591114"/>
                </a:cubicBezTo>
                <a:cubicBezTo>
                  <a:pt x="744111" y="595546"/>
                  <a:pt x="740246" y="598593"/>
                  <a:pt x="738589" y="602194"/>
                </a:cubicBezTo>
                <a:lnTo>
                  <a:pt x="736380" y="606902"/>
                </a:lnTo>
                <a:cubicBezTo>
                  <a:pt x="734172" y="611334"/>
                  <a:pt x="728926" y="616043"/>
                  <a:pt x="731134" y="621029"/>
                </a:cubicBezTo>
                <a:cubicBezTo>
                  <a:pt x="733343" y="625737"/>
                  <a:pt x="736933" y="618259"/>
                  <a:pt x="738313" y="616043"/>
                </a:cubicBezTo>
                <a:cubicBezTo>
                  <a:pt x="740522" y="612719"/>
                  <a:pt x="742179" y="608841"/>
                  <a:pt x="743835" y="605240"/>
                </a:cubicBezTo>
                <a:cubicBezTo>
                  <a:pt x="744940" y="602470"/>
                  <a:pt x="746872" y="594161"/>
                  <a:pt x="750186" y="593330"/>
                </a:cubicBezTo>
                <a:cubicBezTo>
                  <a:pt x="755156" y="596654"/>
                  <a:pt x="759297" y="601640"/>
                  <a:pt x="764543" y="603855"/>
                </a:cubicBezTo>
                <a:cubicBezTo>
                  <a:pt x="770341" y="606071"/>
                  <a:pt x="778348" y="609949"/>
                  <a:pt x="783595" y="613550"/>
                </a:cubicBezTo>
                <a:cubicBezTo>
                  <a:pt x="789117" y="617428"/>
                  <a:pt x="794363" y="621029"/>
                  <a:pt x="799333" y="625737"/>
                </a:cubicBezTo>
                <a:cubicBezTo>
                  <a:pt x="804855" y="631000"/>
                  <a:pt x="804302" y="633493"/>
                  <a:pt x="805131" y="640417"/>
                </a:cubicBezTo>
                <a:lnTo>
                  <a:pt x="805959" y="647619"/>
                </a:lnTo>
                <a:cubicBezTo>
                  <a:pt x="806511" y="652605"/>
                  <a:pt x="808168" y="651774"/>
                  <a:pt x="808720" y="656759"/>
                </a:cubicBezTo>
                <a:cubicBezTo>
                  <a:pt x="809548" y="662022"/>
                  <a:pt x="810653" y="667285"/>
                  <a:pt x="811481" y="672548"/>
                </a:cubicBezTo>
                <a:cubicBezTo>
                  <a:pt x="812310" y="678918"/>
                  <a:pt x="813138" y="687505"/>
                  <a:pt x="814795" y="693598"/>
                </a:cubicBezTo>
                <a:cubicBezTo>
                  <a:pt x="816451" y="700523"/>
                  <a:pt x="816175" y="708555"/>
                  <a:pt x="817556" y="715480"/>
                </a:cubicBezTo>
                <a:cubicBezTo>
                  <a:pt x="818660" y="721297"/>
                  <a:pt x="820869" y="728221"/>
                  <a:pt x="818384" y="734038"/>
                </a:cubicBezTo>
                <a:cubicBezTo>
                  <a:pt x="816175" y="739301"/>
                  <a:pt x="812586" y="747056"/>
                  <a:pt x="808720" y="750934"/>
                </a:cubicBezTo>
                <a:cubicBezTo>
                  <a:pt x="802922" y="756474"/>
                  <a:pt x="796019" y="753150"/>
                  <a:pt x="790773" y="750103"/>
                </a:cubicBezTo>
                <a:cubicBezTo>
                  <a:pt x="787736" y="748441"/>
                  <a:pt x="777796" y="740686"/>
                  <a:pt x="775587" y="745394"/>
                </a:cubicBezTo>
                <a:cubicBezTo>
                  <a:pt x="772826" y="751211"/>
                  <a:pt x="786356" y="753427"/>
                  <a:pt x="789393" y="754812"/>
                </a:cubicBezTo>
                <a:cubicBezTo>
                  <a:pt x="792982" y="756751"/>
                  <a:pt x="798504" y="757858"/>
                  <a:pt x="802646" y="758412"/>
                </a:cubicBezTo>
                <a:cubicBezTo>
                  <a:pt x="807892" y="758966"/>
                  <a:pt x="808720" y="757305"/>
                  <a:pt x="811481" y="753150"/>
                </a:cubicBezTo>
                <a:cubicBezTo>
                  <a:pt x="816175" y="745671"/>
                  <a:pt x="823354" y="740409"/>
                  <a:pt x="823630" y="730991"/>
                </a:cubicBezTo>
                <a:cubicBezTo>
                  <a:pt x="823630" y="725728"/>
                  <a:pt x="822249" y="721851"/>
                  <a:pt x="822249" y="716588"/>
                </a:cubicBezTo>
                <a:cubicBezTo>
                  <a:pt x="822249" y="711879"/>
                  <a:pt x="822249" y="708832"/>
                  <a:pt x="820869" y="704124"/>
                </a:cubicBezTo>
                <a:cubicBezTo>
                  <a:pt x="819764" y="700523"/>
                  <a:pt x="818936" y="694152"/>
                  <a:pt x="818384" y="690274"/>
                </a:cubicBezTo>
                <a:cubicBezTo>
                  <a:pt x="817280" y="681411"/>
                  <a:pt x="815071" y="673378"/>
                  <a:pt x="814242" y="664792"/>
                </a:cubicBezTo>
                <a:cubicBezTo>
                  <a:pt x="813690" y="659529"/>
                  <a:pt x="812862" y="656482"/>
                  <a:pt x="811481" y="651220"/>
                </a:cubicBezTo>
                <a:cubicBezTo>
                  <a:pt x="810377" y="647342"/>
                  <a:pt x="810377" y="640694"/>
                  <a:pt x="809272" y="636817"/>
                </a:cubicBezTo>
                <a:cubicBezTo>
                  <a:pt x="808168" y="633216"/>
                  <a:pt x="808720" y="630723"/>
                  <a:pt x="807064" y="627399"/>
                </a:cubicBezTo>
                <a:cubicBezTo>
                  <a:pt x="805131" y="624075"/>
                  <a:pt x="804579" y="623521"/>
                  <a:pt x="801818" y="621305"/>
                </a:cubicBezTo>
                <a:lnTo>
                  <a:pt x="799056" y="618536"/>
                </a:lnTo>
                <a:cubicBezTo>
                  <a:pt x="793810" y="614381"/>
                  <a:pt x="785527" y="610226"/>
                  <a:pt x="779729" y="606348"/>
                </a:cubicBezTo>
                <a:cubicBezTo>
                  <a:pt x="774207" y="602747"/>
                  <a:pt x="768685" y="599424"/>
                  <a:pt x="763715" y="595269"/>
                </a:cubicBezTo>
                <a:cubicBezTo>
                  <a:pt x="759021" y="591391"/>
                  <a:pt x="752947" y="589452"/>
                  <a:pt x="747701" y="586406"/>
                </a:cubicBezTo>
                <a:cubicBezTo>
                  <a:pt x="734724" y="579481"/>
                  <a:pt x="730858" y="576157"/>
                  <a:pt x="717329" y="569509"/>
                </a:cubicBezTo>
                <a:lnTo>
                  <a:pt x="709322" y="563139"/>
                </a:lnTo>
                <a:cubicBezTo>
                  <a:pt x="701591" y="559261"/>
                  <a:pt x="694412" y="553998"/>
                  <a:pt x="688338" y="549013"/>
                </a:cubicBezTo>
                <a:cubicBezTo>
                  <a:pt x="683092" y="544858"/>
                  <a:pt x="680331" y="544304"/>
                  <a:pt x="675085" y="540980"/>
                </a:cubicBezTo>
                <a:lnTo>
                  <a:pt x="670943" y="539041"/>
                </a:lnTo>
                <a:cubicBezTo>
                  <a:pt x="658795" y="532117"/>
                  <a:pt x="630632" y="512174"/>
                  <a:pt x="630632" y="512174"/>
                </a:cubicBezTo>
                <a:cubicBezTo>
                  <a:pt x="630908" y="511343"/>
                  <a:pt x="631460" y="510512"/>
                  <a:pt x="631736" y="509958"/>
                </a:cubicBezTo>
                <a:cubicBezTo>
                  <a:pt x="632565" y="508296"/>
                  <a:pt x="633393" y="506911"/>
                  <a:pt x="634221" y="505249"/>
                </a:cubicBezTo>
                <a:cubicBezTo>
                  <a:pt x="634773" y="504141"/>
                  <a:pt x="635326" y="503033"/>
                  <a:pt x="635878" y="501925"/>
                </a:cubicBezTo>
                <a:cubicBezTo>
                  <a:pt x="635878" y="501371"/>
                  <a:pt x="636154" y="501094"/>
                  <a:pt x="636430" y="500817"/>
                </a:cubicBezTo>
                <a:cubicBezTo>
                  <a:pt x="636430" y="500817"/>
                  <a:pt x="636706" y="500263"/>
                  <a:pt x="636982" y="499986"/>
                </a:cubicBezTo>
                <a:cubicBezTo>
                  <a:pt x="636982" y="499433"/>
                  <a:pt x="637535" y="498878"/>
                  <a:pt x="636982" y="498325"/>
                </a:cubicBezTo>
                <a:cubicBezTo>
                  <a:pt x="636982" y="498048"/>
                  <a:pt x="636430" y="497771"/>
                  <a:pt x="636154" y="497771"/>
                </a:cubicBezTo>
                <a:cubicBezTo>
                  <a:pt x="635602" y="497771"/>
                  <a:pt x="635050" y="497771"/>
                  <a:pt x="634497" y="497771"/>
                </a:cubicBezTo>
                <a:cubicBezTo>
                  <a:pt x="634497" y="497771"/>
                  <a:pt x="633945" y="498048"/>
                  <a:pt x="633669" y="498325"/>
                </a:cubicBezTo>
                <a:cubicBezTo>
                  <a:pt x="633117" y="498878"/>
                  <a:pt x="632565" y="499709"/>
                  <a:pt x="632289" y="500263"/>
                </a:cubicBezTo>
                <a:cubicBezTo>
                  <a:pt x="631460" y="501648"/>
                  <a:pt x="630632" y="503310"/>
                  <a:pt x="630080" y="504695"/>
                </a:cubicBezTo>
                <a:cubicBezTo>
                  <a:pt x="630080" y="504972"/>
                  <a:pt x="630080" y="505526"/>
                  <a:pt x="629527" y="505803"/>
                </a:cubicBezTo>
                <a:cubicBezTo>
                  <a:pt x="627871" y="508573"/>
                  <a:pt x="627595" y="511066"/>
                  <a:pt x="626490" y="509681"/>
                </a:cubicBezTo>
                <a:cubicBezTo>
                  <a:pt x="625386" y="508296"/>
                  <a:pt x="603850" y="495555"/>
                  <a:pt x="603850" y="495555"/>
                </a:cubicBezTo>
                <a:cubicBezTo>
                  <a:pt x="599708" y="493339"/>
                  <a:pt x="596395" y="499156"/>
                  <a:pt x="594462" y="502202"/>
                </a:cubicBezTo>
                <a:cubicBezTo>
                  <a:pt x="591425" y="507188"/>
                  <a:pt x="586731" y="510512"/>
                  <a:pt x="583418" y="515221"/>
                </a:cubicBezTo>
                <a:cubicBezTo>
                  <a:pt x="578448" y="522145"/>
                  <a:pt x="569336" y="529070"/>
                  <a:pt x="562158" y="519652"/>
                </a:cubicBezTo>
                <a:cubicBezTo>
                  <a:pt x="559949" y="516882"/>
                  <a:pt x="556912" y="514944"/>
                  <a:pt x="554979" y="512451"/>
                </a:cubicBezTo>
                <a:cubicBezTo>
                  <a:pt x="547248" y="502756"/>
                  <a:pt x="544487" y="496663"/>
                  <a:pt x="543935" y="484475"/>
                </a:cubicBezTo>
                <a:cubicBezTo>
                  <a:pt x="543935" y="481429"/>
                  <a:pt x="542554" y="470072"/>
                  <a:pt x="547524" y="471180"/>
                </a:cubicBezTo>
                <a:cubicBezTo>
                  <a:pt x="551389" y="472011"/>
                  <a:pt x="552770" y="471734"/>
                  <a:pt x="556912" y="472565"/>
                </a:cubicBezTo>
                <a:cubicBezTo>
                  <a:pt x="562158" y="473673"/>
                  <a:pt x="568232" y="475889"/>
                  <a:pt x="573202" y="478105"/>
                </a:cubicBezTo>
                <a:cubicBezTo>
                  <a:pt x="575135" y="478936"/>
                  <a:pt x="580933" y="483645"/>
                  <a:pt x="583142" y="481706"/>
                </a:cubicBezTo>
                <a:cubicBezTo>
                  <a:pt x="585074" y="480044"/>
                  <a:pt x="581761" y="473673"/>
                  <a:pt x="581209" y="471734"/>
                </a:cubicBezTo>
                <a:cubicBezTo>
                  <a:pt x="580105" y="468410"/>
                  <a:pt x="578724" y="467302"/>
                  <a:pt x="575411" y="466748"/>
                </a:cubicBezTo>
                <a:cubicBezTo>
                  <a:pt x="572650" y="466194"/>
                  <a:pt x="570441" y="465363"/>
                  <a:pt x="569060" y="462871"/>
                </a:cubicBezTo>
                <a:cubicBezTo>
                  <a:pt x="561605" y="450683"/>
                  <a:pt x="575411" y="441266"/>
                  <a:pt x="583142" y="433787"/>
                </a:cubicBezTo>
                <a:cubicBezTo>
                  <a:pt x="585627" y="431295"/>
                  <a:pt x="588388" y="428802"/>
                  <a:pt x="591977" y="427971"/>
                </a:cubicBezTo>
                <a:cubicBezTo>
                  <a:pt x="595843" y="426863"/>
                  <a:pt x="600260" y="427971"/>
                  <a:pt x="604126" y="426863"/>
                </a:cubicBezTo>
                <a:cubicBezTo>
                  <a:pt x="606887" y="426309"/>
                  <a:pt x="609372" y="425201"/>
                  <a:pt x="612133" y="426032"/>
                </a:cubicBezTo>
                <a:cubicBezTo>
                  <a:pt x="614618" y="426586"/>
                  <a:pt x="616827" y="428248"/>
                  <a:pt x="619312" y="429079"/>
                </a:cubicBezTo>
                <a:cubicBezTo>
                  <a:pt x="622625" y="430187"/>
                  <a:pt x="626766" y="429079"/>
                  <a:pt x="629804" y="430740"/>
                </a:cubicBezTo>
                <a:cubicBezTo>
                  <a:pt x="631736" y="431571"/>
                  <a:pt x="634221" y="434064"/>
                  <a:pt x="635050" y="436003"/>
                </a:cubicBezTo>
                <a:cubicBezTo>
                  <a:pt x="636430" y="438773"/>
                  <a:pt x="639191" y="442374"/>
                  <a:pt x="641676" y="444036"/>
                </a:cubicBezTo>
                <a:cubicBezTo>
                  <a:pt x="646370" y="447083"/>
                  <a:pt x="647750" y="446529"/>
                  <a:pt x="651616" y="450683"/>
                </a:cubicBezTo>
                <a:cubicBezTo>
                  <a:pt x="653825" y="452899"/>
                  <a:pt x="656862" y="457054"/>
                  <a:pt x="660175" y="457054"/>
                </a:cubicBezTo>
                <a:cubicBezTo>
                  <a:pt x="661003" y="454007"/>
                  <a:pt x="659623" y="451237"/>
                  <a:pt x="656862" y="448744"/>
                </a:cubicBezTo>
                <a:cubicBezTo>
                  <a:pt x="654101" y="446252"/>
                  <a:pt x="650788" y="443205"/>
                  <a:pt x="647750" y="440712"/>
                </a:cubicBezTo>
                <a:lnTo>
                  <a:pt x="641124" y="431295"/>
                </a:lnTo>
                <a:cubicBezTo>
                  <a:pt x="639191" y="430187"/>
                  <a:pt x="637258" y="426863"/>
                  <a:pt x="635050" y="426309"/>
                </a:cubicBezTo>
                <a:cubicBezTo>
                  <a:pt x="633117" y="425755"/>
                  <a:pt x="629527" y="418276"/>
                  <a:pt x="629527" y="418276"/>
                </a:cubicBezTo>
                <a:cubicBezTo>
                  <a:pt x="625662" y="413568"/>
                  <a:pt x="623453" y="409690"/>
                  <a:pt x="622901" y="403596"/>
                </a:cubicBezTo>
                <a:cubicBezTo>
                  <a:pt x="622073" y="396948"/>
                  <a:pt x="619035" y="390301"/>
                  <a:pt x="617931" y="383653"/>
                </a:cubicBezTo>
                <a:cubicBezTo>
                  <a:pt x="616550" y="376452"/>
                  <a:pt x="615722" y="368973"/>
                  <a:pt x="614342" y="361772"/>
                </a:cubicBezTo>
                <a:cubicBezTo>
                  <a:pt x="612409" y="352077"/>
                  <a:pt x="609372" y="341829"/>
                  <a:pt x="609372" y="331857"/>
                </a:cubicBezTo>
                <a:cubicBezTo>
                  <a:pt x="609372" y="325210"/>
                  <a:pt x="612133" y="319393"/>
                  <a:pt x="611304" y="312745"/>
                </a:cubicBezTo>
                <a:cubicBezTo>
                  <a:pt x="610476" y="305821"/>
                  <a:pt x="611857" y="304159"/>
                  <a:pt x="611304" y="297234"/>
                </a:cubicBezTo>
                <a:cubicBezTo>
                  <a:pt x="611304" y="295018"/>
                  <a:pt x="611304" y="293079"/>
                  <a:pt x="611857" y="291141"/>
                </a:cubicBezTo>
                <a:cubicBezTo>
                  <a:pt x="612961" y="287263"/>
                  <a:pt x="615170" y="283939"/>
                  <a:pt x="617379" y="280615"/>
                </a:cubicBezTo>
                <a:cubicBezTo>
                  <a:pt x="619035" y="278399"/>
                  <a:pt x="620416" y="276184"/>
                  <a:pt x="622073" y="273691"/>
                </a:cubicBezTo>
                <a:cubicBezTo>
                  <a:pt x="622625" y="272860"/>
                  <a:pt x="623177" y="271752"/>
                  <a:pt x="622349" y="270644"/>
                </a:cubicBezTo>
                <a:cubicBezTo>
                  <a:pt x="621520" y="269813"/>
                  <a:pt x="620692" y="270644"/>
                  <a:pt x="620140" y="271475"/>
                </a:cubicBezTo>
                <a:cubicBezTo>
                  <a:pt x="619035" y="273137"/>
                  <a:pt x="617931" y="274799"/>
                  <a:pt x="616550" y="276460"/>
                </a:cubicBezTo>
                <a:cubicBezTo>
                  <a:pt x="615722" y="277568"/>
                  <a:pt x="614618" y="278953"/>
                  <a:pt x="613513" y="279784"/>
                </a:cubicBezTo>
                <a:lnTo>
                  <a:pt x="613513" y="279784"/>
                </a:lnTo>
                <a:cubicBezTo>
                  <a:pt x="611581" y="280892"/>
                  <a:pt x="609096" y="287817"/>
                  <a:pt x="607715" y="289479"/>
                </a:cubicBezTo>
                <a:cubicBezTo>
                  <a:pt x="604954" y="292803"/>
                  <a:pt x="602469" y="294464"/>
                  <a:pt x="599708" y="297788"/>
                </a:cubicBezTo>
                <a:cubicBezTo>
                  <a:pt x="595014" y="303328"/>
                  <a:pt x="590596" y="306375"/>
                  <a:pt x="584798" y="310807"/>
                </a:cubicBezTo>
                <a:cubicBezTo>
                  <a:pt x="582589" y="312468"/>
                  <a:pt x="580105" y="316346"/>
                  <a:pt x="577896" y="318008"/>
                </a:cubicBezTo>
                <a:cubicBezTo>
                  <a:pt x="576791" y="318839"/>
                  <a:pt x="575687" y="312745"/>
                  <a:pt x="573202" y="311914"/>
                </a:cubicBezTo>
                <a:cubicBezTo>
                  <a:pt x="571269" y="311360"/>
                  <a:pt x="572097" y="310807"/>
                  <a:pt x="570717" y="309422"/>
                </a:cubicBezTo>
                <a:lnTo>
                  <a:pt x="568508" y="307483"/>
                </a:lnTo>
                <a:cubicBezTo>
                  <a:pt x="563262" y="302220"/>
                  <a:pt x="559397" y="301389"/>
                  <a:pt x="555531" y="295018"/>
                </a:cubicBezTo>
                <a:cubicBezTo>
                  <a:pt x="553874" y="292526"/>
                  <a:pt x="550285" y="291141"/>
                  <a:pt x="548628" y="288648"/>
                </a:cubicBezTo>
                <a:cubicBezTo>
                  <a:pt x="547248" y="286432"/>
                  <a:pt x="542830" y="283662"/>
                  <a:pt x="545315" y="280615"/>
                </a:cubicBezTo>
                <a:cubicBezTo>
                  <a:pt x="550285" y="274799"/>
                  <a:pt x="556635" y="269259"/>
                  <a:pt x="562158" y="263996"/>
                </a:cubicBezTo>
                <a:cubicBezTo>
                  <a:pt x="565747" y="260672"/>
                  <a:pt x="569612" y="257903"/>
                  <a:pt x="573478" y="254856"/>
                </a:cubicBezTo>
                <a:lnTo>
                  <a:pt x="573478" y="254856"/>
                </a:lnTo>
                <a:cubicBezTo>
                  <a:pt x="576239" y="252640"/>
                  <a:pt x="582866" y="244607"/>
                  <a:pt x="587007" y="244884"/>
                </a:cubicBezTo>
                <a:cubicBezTo>
                  <a:pt x="590873" y="244884"/>
                  <a:pt x="593634" y="249316"/>
                  <a:pt x="595843" y="251809"/>
                </a:cubicBezTo>
                <a:cubicBezTo>
                  <a:pt x="599708" y="256241"/>
                  <a:pt x="604402" y="263442"/>
                  <a:pt x="611304" y="262888"/>
                </a:cubicBezTo>
                <a:cubicBezTo>
                  <a:pt x="615998" y="262334"/>
                  <a:pt x="609648" y="256795"/>
                  <a:pt x="608543" y="255687"/>
                </a:cubicBezTo>
                <a:cubicBezTo>
                  <a:pt x="605230" y="252640"/>
                  <a:pt x="601089" y="250147"/>
                  <a:pt x="598328" y="246546"/>
                </a:cubicBezTo>
                <a:cubicBezTo>
                  <a:pt x="596119" y="243499"/>
                  <a:pt x="595843" y="239899"/>
                  <a:pt x="593358" y="237129"/>
                </a:cubicBezTo>
                <a:cubicBezTo>
                  <a:pt x="590596" y="234359"/>
                  <a:pt x="587283" y="232420"/>
                  <a:pt x="584798" y="229650"/>
                </a:cubicBezTo>
                <a:cubicBezTo>
                  <a:pt x="570993" y="215801"/>
                  <a:pt x="556083" y="202229"/>
                  <a:pt x="543658" y="187272"/>
                </a:cubicBezTo>
                <a:cubicBezTo>
                  <a:pt x="537308" y="179516"/>
                  <a:pt x="529853" y="172869"/>
                  <a:pt x="523779" y="165113"/>
                </a:cubicBezTo>
                <a:cubicBezTo>
                  <a:pt x="517981" y="157911"/>
                  <a:pt x="513839" y="149602"/>
                  <a:pt x="508041" y="142677"/>
                </a:cubicBezTo>
                <a:cubicBezTo>
                  <a:pt x="501690" y="135199"/>
                  <a:pt x="494788" y="127997"/>
                  <a:pt x="488989" y="120242"/>
                </a:cubicBezTo>
                <a:cubicBezTo>
                  <a:pt x="483744" y="113317"/>
                  <a:pt x="478774" y="106115"/>
                  <a:pt x="472975" y="99468"/>
                </a:cubicBezTo>
                <a:cubicBezTo>
                  <a:pt x="467177" y="92820"/>
                  <a:pt x="460551" y="87003"/>
                  <a:pt x="454752" y="80356"/>
                </a:cubicBezTo>
                <a:cubicBezTo>
                  <a:pt x="448126" y="73154"/>
                  <a:pt x="442052" y="66230"/>
                  <a:pt x="439014" y="57089"/>
                </a:cubicBezTo>
                <a:cubicBezTo>
                  <a:pt x="437910" y="54319"/>
                  <a:pt x="438462" y="53488"/>
                  <a:pt x="435425" y="51826"/>
                </a:cubicBezTo>
                <a:cubicBezTo>
                  <a:pt x="433492" y="50719"/>
                  <a:pt x="432388" y="48503"/>
                  <a:pt x="430179" y="47672"/>
                </a:cubicBezTo>
                <a:cubicBezTo>
                  <a:pt x="429351" y="47672"/>
                  <a:pt x="428522" y="47118"/>
                  <a:pt x="427694" y="47395"/>
                </a:cubicBezTo>
                <a:cubicBezTo>
                  <a:pt x="427142" y="47395"/>
                  <a:pt x="426866" y="47949"/>
                  <a:pt x="426590" y="48226"/>
                </a:cubicBezTo>
                <a:cubicBezTo>
                  <a:pt x="426313" y="48780"/>
                  <a:pt x="425761" y="49057"/>
                  <a:pt x="425761" y="49611"/>
                </a:cubicBezTo>
                <a:cubicBezTo>
                  <a:pt x="425761" y="50165"/>
                  <a:pt x="425761" y="50719"/>
                  <a:pt x="426313" y="51273"/>
                </a:cubicBezTo>
                <a:cubicBezTo>
                  <a:pt x="426590" y="51826"/>
                  <a:pt x="426866" y="52380"/>
                  <a:pt x="427142" y="53211"/>
                </a:cubicBezTo>
                <a:cubicBezTo>
                  <a:pt x="427694" y="54319"/>
                  <a:pt x="427970" y="55704"/>
                  <a:pt x="428246" y="57089"/>
                </a:cubicBezTo>
                <a:cubicBezTo>
                  <a:pt x="428798" y="60413"/>
                  <a:pt x="429075" y="63460"/>
                  <a:pt x="429075" y="66784"/>
                </a:cubicBezTo>
                <a:cubicBezTo>
                  <a:pt x="429075" y="67615"/>
                  <a:pt x="429075" y="68723"/>
                  <a:pt x="429075" y="69553"/>
                </a:cubicBezTo>
                <a:cubicBezTo>
                  <a:pt x="428246" y="76478"/>
                  <a:pt x="425485" y="83403"/>
                  <a:pt x="420791" y="88388"/>
                </a:cubicBezTo>
                <a:cubicBezTo>
                  <a:pt x="418030" y="91435"/>
                  <a:pt x="414717" y="93928"/>
                  <a:pt x="410852" y="95590"/>
                </a:cubicBezTo>
                <a:cubicBezTo>
                  <a:pt x="403397" y="99191"/>
                  <a:pt x="395114" y="100853"/>
                  <a:pt x="387106" y="103623"/>
                </a:cubicBezTo>
                <a:cubicBezTo>
                  <a:pt x="370540" y="109716"/>
                  <a:pt x="352593" y="112486"/>
                  <a:pt x="335199" y="114702"/>
                </a:cubicBezTo>
                <a:cubicBezTo>
                  <a:pt x="329953" y="115256"/>
                  <a:pt x="324983" y="115810"/>
                  <a:pt x="319737" y="116364"/>
                </a:cubicBezTo>
                <a:cubicBezTo>
                  <a:pt x="309797" y="117195"/>
                  <a:pt x="299581" y="117472"/>
                  <a:pt x="289365" y="117195"/>
                </a:cubicBezTo>
                <a:cubicBezTo>
                  <a:pt x="284395" y="117195"/>
                  <a:pt x="279425" y="116918"/>
                  <a:pt x="274455" y="116641"/>
                </a:cubicBezTo>
                <a:cubicBezTo>
                  <a:pt x="270866" y="116641"/>
                  <a:pt x="267000" y="116641"/>
                  <a:pt x="263411" y="115533"/>
                </a:cubicBezTo>
                <a:cubicBezTo>
                  <a:pt x="259822" y="114425"/>
                  <a:pt x="256784" y="112209"/>
                  <a:pt x="253471" y="110824"/>
                </a:cubicBezTo>
                <a:cubicBezTo>
                  <a:pt x="249053" y="109162"/>
                  <a:pt x="244360" y="109439"/>
                  <a:pt x="239942" y="108331"/>
                </a:cubicBezTo>
                <a:cubicBezTo>
                  <a:pt x="235524" y="107223"/>
                  <a:pt x="231383" y="105007"/>
                  <a:pt x="226965" y="103899"/>
                </a:cubicBezTo>
                <a:cubicBezTo>
                  <a:pt x="222547" y="102792"/>
                  <a:pt x="218130" y="103346"/>
                  <a:pt x="213712" y="103346"/>
                </a:cubicBezTo>
                <a:cubicBezTo>
                  <a:pt x="209570" y="103346"/>
                  <a:pt x="205429" y="102515"/>
                  <a:pt x="201839" y="100576"/>
                </a:cubicBezTo>
                <a:cubicBezTo>
                  <a:pt x="198526" y="98914"/>
                  <a:pt x="195765" y="96975"/>
                  <a:pt x="192176" y="96144"/>
                </a:cubicBezTo>
                <a:cubicBezTo>
                  <a:pt x="183340" y="94482"/>
                  <a:pt x="182788" y="92820"/>
                  <a:pt x="173953" y="90604"/>
                </a:cubicBezTo>
                <a:lnTo>
                  <a:pt x="166222" y="90050"/>
                </a:lnTo>
                <a:cubicBezTo>
                  <a:pt x="156282" y="87281"/>
                  <a:pt x="145238" y="91158"/>
                  <a:pt x="135022" y="91989"/>
                </a:cubicBezTo>
                <a:cubicBezTo>
                  <a:pt x="127291" y="92543"/>
                  <a:pt x="109068" y="99191"/>
                  <a:pt x="107135" y="107500"/>
                </a:cubicBezTo>
                <a:cubicBezTo>
                  <a:pt x="107135" y="107500"/>
                  <a:pt x="106583" y="109716"/>
                  <a:pt x="106583" y="111378"/>
                </a:cubicBezTo>
                <a:cubicBezTo>
                  <a:pt x="106583" y="111378"/>
                  <a:pt x="109896" y="115256"/>
                  <a:pt x="95539" y="111932"/>
                </a:cubicBezTo>
                <a:cubicBezTo>
                  <a:pt x="95539" y="111932"/>
                  <a:pt x="77868" y="106669"/>
                  <a:pt x="76763" y="98914"/>
                </a:cubicBezTo>
                <a:cubicBezTo>
                  <a:pt x="76763" y="98914"/>
                  <a:pt x="77040" y="98360"/>
                  <a:pt x="77316" y="98360"/>
                </a:cubicBezTo>
                <a:cubicBezTo>
                  <a:pt x="77592" y="97806"/>
                  <a:pt x="77868" y="97252"/>
                  <a:pt x="78144" y="96698"/>
                </a:cubicBezTo>
                <a:cubicBezTo>
                  <a:pt x="78696" y="95036"/>
                  <a:pt x="78696" y="93374"/>
                  <a:pt x="77592" y="91989"/>
                </a:cubicBezTo>
                <a:cubicBezTo>
                  <a:pt x="77316" y="91435"/>
                  <a:pt x="76763" y="91158"/>
                  <a:pt x="76211" y="90604"/>
                </a:cubicBezTo>
                <a:cubicBezTo>
                  <a:pt x="75659" y="90327"/>
                  <a:pt x="75107" y="90327"/>
                  <a:pt x="74555" y="90327"/>
                </a:cubicBezTo>
                <a:cubicBezTo>
                  <a:pt x="74002" y="90327"/>
                  <a:pt x="73450" y="90327"/>
                  <a:pt x="72898" y="90327"/>
                </a:cubicBezTo>
                <a:cubicBezTo>
                  <a:pt x="72622" y="90327"/>
                  <a:pt x="72070" y="90327"/>
                  <a:pt x="71793" y="90050"/>
                </a:cubicBezTo>
                <a:cubicBezTo>
                  <a:pt x="71793" y="90050"/>
                  <a:pt x="71517" y="89496"/>
                  <a:pt x="71241" y="89219"/>
                </a:cubicBezTo>
                <a:cubicBezTo>
                  <a:pt x="70413" y="87834"/>
                  <a:pt x="69585" y="86449"/>
                  <a:pt x="68480" y="85065"/>
                </a:cubicBezTo>
                <a:cubicBezTo>
                  <a:pt x="67376" y="83403"/>
                  <a:pt x="66271" y="81741"/>
                  <a:pt x="65167" y="80079"/>
                </a:cubicBezTo>
                <a:cubicBezTo>
                  <a:pt x="62958" y="76755"/>
                  <a:pt x="60749" y="73708"/>
                  <a:pt x="58264" y="70661"/>
                </a:cubicBezTo>
                <a:cubicBezTo>
                  <a:pt x="57160" y="69000"/>
                  <a:pt x="55779" y="67338"/>
                  <a:pt x="54675" y="65676"/>
                </a:cubicBezTo>
                <a:cubicBezTo>
                  <a:pt x="48601" y="57643"/>
                  <a:pt x="43631" y="54042"/>
                  <a:pt x="37280" y="46010"/>
                </a:cubicBezTo>
                <a:cubicBezTo>
                  <a:pt x="33415" y="41301"/>
                  <a:pt x="30654" y="35761"/>
                  <a:pt x="27340" y="30499"/>
                </a:cubicBezTo>
                <a:cubicBezTo>
                  <a:pt x="23475" y="24405"/>
                  <a:pt x="18505" y="20250"/>
                  <a:pt x="14916" y="14157"/>
                </a:cubicBezTo>
                <a:cubicBezTo>
                  <a:pt x="12707" y="10556"/>
                  <a:pt x="9946" y="6401"/>
                  <a:pt x="7737" y="2800"/>
                </a:cubicBezTo>
                <a:cubicBezTo>
                  <a:pt x="6909" y="1415"/>
                  <a:pt x="5252" y="-246"/>
                  <a:pt x="3595" y="31"/>
                </a:cubicBezTo>
                <a:cubicBezTo>
                  <a:pt x="2767" y="31"/>
                  <a:pt x="2215" y="585"/>
                  <a:pt x="1663" y="1138"/>
                </a:cubicBezTo>
                <a:cubicBezTo>
                  <a:pt x="1387" y="1138"/>
                  <a:pt x="1110" y="1138"/>
                  <a:pt x="558" y="1138"/>
                </a:cubicBezTo>
                <a:cubicBezTo>
                  <a:pt x="-546" y="1415"/>
                  <a:pt x="282" y="3077"/>
                  <a:pt x="558" y="3631"/>
                </a:cubicBezTo>
                <a:cubicBezTo>
                  <a:pt x="1110" y="5570"/>
                  <a:pt x="2767" y="9448"/>
                  <a:pt x="4700" y="10833"/>
                </a:cubicBezTo>
                <a:cubicBezTo>
                  <a:pt x="6632" y="12495"/>
                  <a:pt x="8289" y="15265"/>
                  <a:pt x="9946" y="17204"/>
                </a:cubicBezTo>
                <a:cubicBezTo>
                  <a:pt x="11602" y="19142"/>
                  <a:pt x="11879" y="19973"/>
                  <a:pt x="12983" y="22189"/>
                </a:cubicBezTo>
                <a:cubicBezTo>
                  <a:pt x="13811" y="23574"/>
                  <a:pt x="14363" y="24682"/>
                  <a:pt x="15192" y="25790"/>
                </a:cubicBezTo>
                <a:cubicBezTo>
                  <a:pt x="15192" y="25790"/>
                  <a:pt x="15468" y="26344"/>
                  <a:pt x="15744" y="26344"/>
                </a:cubicBezTo>
                <a:cubicBezTo>
                  <a:pt x="15744" y="26344"/>
                  <a:pt x="16296" y="26344"/>
                  <a:pt x="16572" y="26344"/>
                </a:cubicBezTo>
                <a:cubicBezTo>
                  <a:pt x="17125" y="26344"/>
                  <a:pt x="17401" y="26898"/>
                  <a:pt x="17677" y="27175"/>
                </a:cubicBezTo>
                <a:cubicBezTo>
                  <a:pt x="18229" y="28006"/>
                  <a:pt x="18505" y="28837"/>
                  <a:pt x="18781" y="29668"/>
                </a:cubicBezTo>
                <a:cubicBezTo>
                  <a:pt x="19886" y="32438"/>
                  <a:pt x="21542" y="35207"/>
                  <a:pt x="23199" y="37700"/>
                </a:cubicBezTo>
                <a:cubicBezTo>
                  <a:pt x="23751" y="38531"/>
                  <a:pt x="24303" y="39085"/>
                  <a:pt x="24579" y="39916"/>
                </a:cubicBezTo>
                <a:cubicBezTo>
                  <a:pt x="28169" y="45456"/>
                  <a:pt x="33691" y="48226"/>
                  <a:pt x="36176" y="54042"/>
                </a:cubicBezTo>
                <a:cubicBezTo>
                  <a:pt x="37556" y="57089"/>
                  <a:pt x="39213" y="59859"/>
                  <a:pt x="41146" y="62352"/>
                </a:cubicBezTo>
                <a:cubicBezTo>
                  <a:pt x="41698" y="63183"/>
                  <a:pt x="42250" y="63737"/>
                  <a:pt x="42802" y="64568"/>
                </a:cubicBezTo>
                <a:cubicBezTo>
                  <a:pt x="43355" y="65399"/>
                  <a:pt x="43631" y="66230"/>
                  <a:pt x="43907" y="67061"/>
                </a:cubicBezTo>
                <a:cubicBezTo>
                  <a:pt x="44183" y="67892"/>
                  <a:pt x="44459" y="69000"/>
                  <a:pt x="45011" y="69830"/>
                </a:cubicBezTo>
                <a:cubicBezTo>
                  <a:pt x="45287" y="70661"/>
                  <a:pt x="45840" y="71215"/>
                  <a:pt x="46392" y="72046"/>
                </a:cubicBezTo>
                <a:cubicBezTo>
                  <a:pt x="46944" y="72877"/>
                  <a:pt x="46944" y="73708"/>
                  <a:pt x="47496" y="74539"/>
                </a:cubicBezTo>
                <a:cubicBezTo>
                  <a:pt x="48048" y="75370"/>
                  <a:pt x="48324" y="75924"/>
                  <a:pt x="48601" y="76755"/>
                </a:cubicBezTo>
                <a:cubicBezTo>
                  <a:pt x="48877" y="77586"/>
                  <a:pt x="49153" y="78417"/>
                  <a:pt x="49705" y="79248"/>
                </a:cubicBezTo>
                <a:cubicBezTo>
                  <a:pt x="49981" y="80079"/>
                  <a:pt x="50533" y="80910"/>
                  <a:pt x="51086" y="81741"/>
                </a:cubicBezTo>
                <a:cubicBezTo>
                  <a:pt x="52466" y="83680"/>
                  <a:pt x="53847" y="85342"/>
                  <a:pt x="54675" y="87557"/>
                </a:cubicBezTo>
                <a:cubicBezTo>
                  <a:pt x="55503" y="89496"/>
                  <a:pt x="56332" y="91712"/>
                  <a:pt x="57160" y="93651"/>
                </a:cubicBezTo>
                <a:cubicBezTo>
                  <a:pt x="57712" y="94759"/>
                  <a:pt x="58264" y="95867"/>
                  <a:pt x="58817" y="96975"/>
                </a:cubicBezTo>
                <a:cubicBezTo>
                  <a:pt x="60473" y="99468"/>
                  <a:pt x="64063" y="103069"/>
                  <a:pt x="65719" y="98360"/>
                </a:cubicBezTo>
                <a:cubicBezTo>
                  <a:pt x="67100" y="93651"/>
                  <a:pt x="62682" y="88942"/>
                  <a:pt x="59921" y="86173"/>
                </a:cubicBezTo>
                <a:cubicBezTo>
                  <a:pt x="58264" y="84511"/>
                  <a:pt x="54951" y="75647"/>
                  <a:pt x="55227" y="73154"/>
                </a:cubicBezTo>
                <a:cubicBezTo>
                  <a:pt x="58817" y="71769"/>
                  <a:pt x="65443" y="86173"/>
                  <a:pt x="66547" y="88942"/>
                </a:cubicBezTo>
                <a:cubicBezTo>
                  <a:pt x="68480" y="93097"/>
                  <a:pt x="72346" y="97252"/>
                  <a:pt x="74831" y="101130"/>
                </a:cubicBezTo>
                <a:cubicBezTo>
                  <a:pt x="77316" y="105007"/>
                  <a:pt x="77592" y="108608"/>
                  <a:pt x="82009" y="110547"/>
                </a:cubicBezTo>
                <a:cubicBezTo>
                  <a:pt x="84218" y="111378"/>
                  <a:pt x="86703" y="111932"/>
                  <a:pt x="88912" y="112763"/>
                </a:cubicBezTo>
                <a:cubicBezTo>
                  <a:pt x="91121" y="113594"/>
                  <a:pt x="91949" y="115533"/>
                  <a:pt x="94434" y="115810"/>
                </a:cubicBezTo>
                <a:cubicBezTo>
                  <a:pt x="104650" y="116641"/>
                  <a:pt x="112105" y="117749"/>
                  <a:pt x="123149" y="121072"/>
                </a:cubicBezTo>
                <a:cubicBezTo>
                  <a:pt x="127015" y="122180"/>
                  <a:pt x="131156" y="123288"/>
                  <a:pt x="135022" y="124119"/>
                </a:cubicBezTo>
                <a:cubicBezTo>
                  <a:pt x="140820" y="124950"/>
                  <a:pt x="146618" y="126335"/>
                  <a:pt x="151588" y="129936"/>
                </a:cubicBezTo>
                <a:cubicBezTo>
                  <a:pt x="154073" y="131875"/>
                  <a:pt x="156006" y="134091"/>
                  <a:pt x="157110" y="137138"/>
                </a:cubicBezTo>
                <a:cubicBezTo>
                  <a:pt x="159319" y="143231"/>
                  <a:pt x="156282" y="150433"/>
                  <a:pt x="160147" y="156249"/>
                </a:cubicBezTo>
                <a:cubicBezTo>
                  <a:pt x="161528" y="158465"/>
                  <a:pt x="163737" y="158742"/>
                  <a:pt x="165946" y="159850"/>
                </a:cubicBezTo>
                <a:cubicBezTo>
                  <a:pt x="169535" y="161512"/>
                  <a:pt x="172572" y="166221"/>
                  <a:pt x="175333" y="169268"/>
                </a:cubicBezTo>
                <a:cubicBezTo>
                  <a:pt x="178647" y="173145"/>
                  <a:pt x="182236" y="177023"/>
                  <a:pt x="186101" y="180624"/>
                </a:cubicBezTo>
                <a:cubicBezTo>
                  <a:pt x="188586" y="182840"/>
                  <a:pt x="191347" y="185056"/>
                  <a:pt x="191347" y="188657"/>
                </a:cubicBezTo>
                <a:cubicBezTo>
                  <a:pt x="191347" y="191703"/>
                  <a:pt x="191347" y="193642"/>
                  <a:pt x="194108" y="195581"/>
                </a:cubicBezTo>
                <a:cubicBezTo>
                  <a:pt x="196041" y="197243"/>
                  <a:pt x="198250" y="198074"/>
                  <a:pt x="200735" y="198628"/>
                </a:cubicBezTo>
                <a:cubicBezTo>
                  <a:pt x="205429" y="199736"/>
                  <a:pt x="210951" y="199736"/>
                  <a:pt x="215092" y="202506"/>
                </a:cubicBezTo>
                <a:cubicBezTo>
                  <a:pt x="217854" y="204168"/>
                  <a:pt x="219234" y="206938"/>
                  <a:pt x="222271" y="208322"/>
                </a:cubicBezTo>
                <a:cubicBezTo>
                  <a:pt x="225584" y="209984"/>
                  <a:pt x="228898" y="211369"/>
                  <a:pt x="232211" y="213308"/>
                </a:cubicBezTo>
                <a:cubicBezTo>
                  <a:pt x="235524" y="215524"/>
                  <a:pt x="239114" y="217740"/>
                  <a:pt x="242703" y="219679"/>
                </a:cubicBezTo>
                <a:cubicBezTo>
                  <a:pt x="250158" y="223280"/>
                  <a:pt x="258993" y="225218"/>
                  <a:pt x="263963" y="232697"/>
                </a:cubicBezTo>
                <a:cubicBezTo>
                  <a:pt x="267553" y="238237"/>
                  <a:pt x="281634" y="244330"/>
                  <a:pt x="285776" y="249316"/>
                </a:cubicBezTo>
                <a:cubicBezTo>
                  <a:pt x="293783" y="259564"/>
                  <a:pt x="292678" y="266766"/>
                  <a:pt x="299029" y="278122"/>
                </a:cubicBezTo>
                <a:cubicBezTo>
                  <a:pt x="303170" y="285601"/>
                  <a:pt x="305931" y="293356"/>
                  <a:pt x="310073" y="300835"/>
                </a:cubicBezTo>
                <a:cubicBezTo>
                  <a:pt x="313938" y="307483"/>
                  <a:pt x="320289" y="311914"/>
                  <a:pt x="325811" y="317177"/>
                </a:cubicBezTo>
                <a:lnTo>
                  <a:pt x="333266" y="331857"/>
                </a:lnTo>
                <a:cubicBezTo>
                  <a:pt x="340997" y="339336"/>
                  <a:pt x="346519" y="332688"/>
                  <a:pt x="352593" y="341829"/>
                </a:cubicBezTo>
                <a:cubicBezTo>
                  <a:pt x="357839" y="349861"/>
                  <a:pt x="356735" y="359556"/>
                  <a:pt x="362809" y="367311"/>
                </a:cubicBezTo>
                <a:cubicBezTo>
                  <a:pt x="366122" y="371743"/>
                  <a:pt x="366675" y="376175"/>
                  <a:pt x="369160" y="381160"/>
                </a:cubicBezTo>
                <a:cubicBezTo>
                  <a:pt x="371644" y="386700"/>
                  <a:pt x="372473" y="392794"/>
                  <a:pt x="374406" y="398333"/>
                </a:cubicBezTo>
                <a:cubicBezTo>
                  <a:pt x="376614" y="404150"/>
                  <a:pt x="377995" y="409690"/>
                  <a:pt x="378823" y="415783"/>
                </a:cubicBezTo>
                <a:cubicBezTo>
                  <a:pt x="379376" y="421323"/>
                  <a:pt x="378823" y="427417"/>
                  <a:pt x="381032" y="432956"/>
                </a:cubicBezTo>
                <a:cubicBezTo>
                  <a:pt x="382689" y="437942"/>
                  <a:pt x="386830" y="441543"/>
                  <a:pt x="390420" y="445144"/>
                </a:cubicBezTo>
                <a:cubicBezTo>
                  <a:pt x="394285" y="449022"/>
                  <a:pt x="397875" y="452899"/>
                  <a:pt x="398703" y="458439"/>
                </a:cubicBezTo>
                <a:cubicBezTo>
                  <a:pt x="399531" y="463702"/>
                  <a:pt x="398151" y="468964"/>
                  <a:pt x="399531" y="473950"/>
                </a:cubicBezTo>
                <a:cubicBezTo>
                  <a:pt x="400912" y="478936"/>
                  <a:pt x="404225" y="483090"/>
                  <a:pt x="407262" y="486968"/>
                </a:cubicBezTo>
                <a:cubicBezTo>
                  <a:pt x="412508" y="494170"/>
                  <a:pt x="412232" y="503864"/>
                  <a:pt x="415269" y="512451"/>
                </a:cubicBezTo>
                <a:cubicBezTo>
                  <a:pt x="418859" y="522422"/>
                  <a:pt x="427694" y="529347"/>
                  <a:pt x="434873" y="537102"/>
                </a:cubicBezTo>
                <a:cubicBezTo>
                  <a:pt x="436805" y="539318"/>
                  <a:pt x="439290" y="540980"/>
                  <a:pt x="441775" y="542642"/>
                </a:cubicBezTo>
                <a:cubicBezTo>
                  <a:pt x="447298" y="546243"/>
                  <a:pt x="451715" y="549844"/>
                  <a:pt x="458618" y="548736"/>
                </a:cubicBezTo>
                <a:cubicBezTo>
                  <a:pt x="464692" y="547905"/>
                  <a:pt x="469662" y="548736"/>
                  <a:pt x="475184" y="546243"/>
                </a:cubicBezTo>
                <a:cubicBezTo>
                  <a:pt x="478221" y="544858"/>
                  <a:pt x="484848" y="544858"/>
                  <a:pt x="488161" y="544304"/>
                </a:cubicBezTo>
                <a:cubicBezTo>
                  <a:pt x="493683" y="543473"/>
                  <a:pt x="495892" y="543473"/>
                  <a:pt x="500586" y="546243"/>
                </a:cubicBezTo>
                <a:cubicBezTo>
                  <a:pt x="505280" y="549013"/>
                  <a:pt x="512182" y="555383"/>
                  <a:pt x="516324" y="558707"/>
                </a:cubicBezTo>
                <a:lnTo>
                  <a:pt x="528197" y="560646"/>
                </a:lnTo>
                <a:cubicBezTo>
                  <a:pt x="533995" y="565355"/>
                  <a:pt x="531510" y="568124"/>
                  <a:pt x="533995" y="574495"/>
                </a:cubicBezTo>
                <a:cubicBezTo>
                  <a:pt x="535651" y="578927"/>
                  <a:pt x="535928" y="591668"/>
                  <a:pt x="537308" y="596100"/>
                </a:cubicBezTo>
                <a:cubicBezTo>
                  <a:pt x="540069" y="604686"/>
                  <a:pt x="540621" y="613550"/>
                  <a:pt x="542002" y="622690"/>
                </a:cubicBezTo>
                <a:cubicBezTo>
                  <a:pt x="543382" y="631831"/>
                  <a:pt x="542278" y="634601"/>
                  <a:pt x="546420" y="642910"/>
                </a:cubicBezTo>
                <a:cubicBezTo>
                  <a:pt x="550561" y="651497"/>
                  <a:pt x="551389" y="655651"/>
                  <a:pt x="552218" y="665069"/>
                </a:cubicBezTo>
                <a:cubicBezTo>
                  <a:pt x="552770" y="670332"/>
                  <a:pt x="559120" y="682796"/>
                  <a:pt x="559949" y="688059"/>
                </a:cubicBezTo>
                <a:cubicBezTo>
                  <a:pt x="559949" y="688059"/>
                  <a:pt x="564919" y="740962"/>
                  <a:pt x="571545" y="742901"/>
                </a:cubicBezTo>
                <a:cubicBezTo>
                  <a:pt x="573202" y="743455"/>
                  <a:pt x="576239" y="744286"/>
                  <a:pt x="576239" y="744286"/>
                </a:cubicBezTo>
                <a:cubicBezTo>
                  <a:pt x="576515" y="748718"/>
                  <a:pt x="578724" y="760351"/>
                  <a:pt x="578724" y="760351"/>
                </a:cubicBezTo>
                <a:cubicBezTo>
                  <a:pt x="578724" y="772539"/>
                  <a:pt x="580657" y="772816"/>
                  <a:pt x="582589" y="778355"/>
                </a:cubicBezTo>
                <a:cubicBezTo>
                  <a:pt x="584522" y="783618"/>
                  <a:pt x="586455" y="788881"/>
                  <a:pt x="587007" y="794420"/>
                </a:cubicBezTo>
                <a:cubicBezTo>
                  <a:pt x="588112" y="806054"/>
                  <a:pt x="591701" y="814917"/>
                  <a:pt x="593910" y="826273"/>
                </a:cubicBezTo>
                <a:cubicBezTo>
                  <a:pt x="594462" y="829320"/>
                  <a:pt x="594738" y="835137"/>
                  <a:pt x="596671" y="837353"/>
                </a:cubicBezTo>
                <a:cubicBezTo>
                  <a:pt x="600260" y="841785"/>
                  <a:pt x="600812" y="835137"/>
                  <a:pt x="600260" y="830982"/>
                </a:cubicBezTo>
                <a:cubicBezTo>
                  <a:pt x="599708" y="826273"/>
                  <a:pt x="596947" y="826551"/>
                  <a:pt x="596395" y="821842"/>
                </a:cubicBezTo>
                <a:cubicBezTo>
                  <a:pt x="596119" y="818518"/>
                  <a:pt x="594738" y="814917"/>
                  <a:pt x="594462" y="811593"/>
                </a:cubicBezTo>
                <a:cubicBezTo>
                  <a:pt x="594462" y="808547"/>
                  <a:pt x="593634" y="805500"/>
                  <a:pt x="592805" y="802453"/>
                </a:cubicBezTo>
                <a:cubicBezTo>
                  <a:pt x="591977" y="799406"/>
                  <a:pt x="591149" y="796359"/>
                  <a:pt x="590873" y="793313"/>
                </a:cubicBezTo>
                <a:cubicBezTo>
                  <a:pt x="590873" y="790543"/>
                  <a:pt x="590873" y="787773"/>
                  <a:pt x="590873" y="785003"/>
                </a:cubicBezTo>
                <a:cubicBezTo>
                  <a:pt x="590044" y="779463"/>
                  <a:pt x="588112" y="778078"/>
                  <a:pt x="587007" y="772539"/>
                </a:cubicBezTo>
                <a:cubicBezTo>
                  <a:pt x="586455" y="769215"/>
                  <a:pt x="584522" y="763952"/>
                  <a:pt x="583970" y="760905"/>
                </a:cubicBezTo>
                <a:lnTo>
                  <a:pt x="583142" y="758135"/>
                </a:lnTo>
                <a:cubicBezTo>
                  <a:pt x="582037" y="756474"/>
                  <a:pt x="582037" y="750657"/>
                  <a:pt x="581485" y="748718"/>
                </a:cubicBezTo>
                <a:cubicBezTo>
                  <a:pt x="583418" y="748164"/>
                  <a:pt x="583970" y="751765"/>
                  <a:pt x="585074" y="753427"/>
                </a:cubicBezTo>
                <a:cubicBezTo>
                  <a:pt x="586179" y="755366"/>
                  <a:pt x="588112" y="757305"/>
                  <a:pt x="588664" y="759520"/>
                </a:cubicBezTo>
                <a:cubicBezTo>
                  <a:pt x="589768" y="762844"/>
                  <a:pt x="589768" y="765891"/>
                  <a:pt x="591149" y="769215"/>
                </a:cubicBezTo>
                <a:cubicBezTo>
                  <a:pt x="592253" y="772262"/>
                  <a:pt x="593634" y="775309"/>
                  <a:pt x="594462" y="778632"/>
                </a:cubicBezTo>
                <a:cubicBezTo>
                  <a:pt x="595843" y="784726"/>
                  <a:pt x="595843" y="791097"/>
                  <a:pt x="596671" y="797467"/>
                </a:cubicBezTo>
                <a:cubicBezTo>
                  <a:pt x="596947" y="800791"/>
                  <a:pt x="598051" y="803838"/>
                  <a:pt x="599156" y="806885"/>
                </a:cubicBezTo>
                <a:cubicBezTo>
                  <a:pt x="599984" y="809932"/>
                  <a:pt x="600536" y="812701"/>
                  <a:pt x="601917" y="815471"/>
                </a:cubicBezTo>
                <a:cubicBezTo>
                  <a:pt x="601917" y="815471"/>
                  <a:pt x="604126" y="832090"/>
                  <a:pt x="605230" y="835691"/>
                </a:cubicBezTo>
                <a:cubicBezTo>
                  <a:pt x="606887" y="840677"/>
                  <a:pt x="607991" y="839846"/>
                  <a:pt x="609924" y="843170"/>
                </a:cubicBezTo>
                <a:lnTo>
                  <a:pt x="614342" y="846770"/>
                </a:lnTo>
                <a:cubicBezTo>
                  <a:pt x="614342" y="846770"/>
                  <a:pt x="627319" y="850925"/>
                  <a:pt x="635602" y="852033"/>
                </a:cubicBezTo>
                <a:lnTo>
                  <a:pt x="654653" y="856742"/>
                </a:lnTo>
                <a:cubicBezTo>
                  <a:pt x="660727" y="859788"/>
                  <a:pt x="667354" y="862004"/>
                  <a:pt x="674257" y="862559"/>
                </a:cubicBezTo>
                <a:cubicBezTo>
                  <a:pt x="678398" y="862559"/>
                  <a:pt x="682540" y="862559"/>
                  <a:pt x="686405" y="863389"/>
                </a:cubicBezTo>
                <a:cubicBezTo>
                  <a:pt x="690547" y="864220"/>
                  <a:pt x="693584" y="866990"/>
                  <a:pt x="697726" y="868375"/>
                </a:cubicBezTo>
                <a:cubicBezTo>
                  <a:pt x="701591" y="869760"/>
                  <a:pt x="705457" y="869760"/>
                  <a:pt x="709322" y="870037"/>
                </a:cubicBezTo>
                <a:cubicBezTo>
                  <a:pt x="712911" y="870591"/>
                  <a:pt x="717329" y="872253"/>
                  <a:pt x="720366" y="869206"/>
                </a:cubicBezTo>
                <a:cubicBezTo>
                  <a:pt x="722851" y="866436"/>
                  <a:pt x="722575" y="864497"/>
                  <a:pt x="725060" y="861451"/>
                </a:cubicBezTo>
                <a:cubicBezTo>
                  <a:pt x="727545" y="858127"/>
                  <a:pt x="730858" y="858681"/>
                  <a:pt x="734448" y="856742"/>
                </a:cubicBezTo>
                <a:cubicBezTo>
                  <a:pt x="738037" y="854803"/>
                  <a:pt x="743559" y="848155"/>
                  <a:pt x="747149" y="845939"/>
                </a:cubicBezTo>
                <a:cubicBezTo>
                  <a:pt x="751014" y="843724"/>
                  <a:pt x="754603" y="840677"/>
                  <a:pt x="757917" y="837907"/>
                </a:cubicBezTo>
                <a:cubicBezTo>
                  <a:pt x="764819" y="832367"/>
                  <a:pt x="771998" y="827381"/>
                  <a:pt x="780005" y="823227"/>
                </a:cubicBezTo>
                <a:cubicBezTo>
                  <a:pt x="783871" y="821288"/>
                  <a:pt x="787736" y="819349"/>
                  <a:pt x="791325" y="816856"/>
                </a:cubicBezTo>
                <a:cubicBezTo>
                  <a:pt x="793810" y="815194"/>
                  <a:pt x="797676" y="813255"/>
                  <a:pt x="798780" y="809932"/>
                </a:cubicBezTo>
                <a:cubicBezTo>
                  <a:pt x="800161" y="805777"/>
                  <a:pt x="796019" y="804669"/>
                  <a:pt x="792982" y="806331"/>
                </a:cubicBezTo>
                <a:cubicBezTo>
                  <a:pt x="789393" y="808269"/>
                  <a:pt x="786356" y="811593"/>
                  <a:pt x="783042" y="814363"/>
                </a:cubicBezTo>
                <a:cubicBezTo>
                  <a:pt x="776140" y="820180"/>
                  <a:pt x="768409" y="825166"/>
                  <a:pt x="760954" y="830151"/>
                </a:cubicBezTo>
                <a:cubicBezTo>
                  <a:pt x="754051" y="835137"/>
                  <a:pt x="749634" y="840954"/>
                  <a:pt x="741902" y="844555"/>
                </a:cubicBezTo>
                <a:lnTo>
                  <a:pt x="736657" y="848155"/>
                </a:lnTo>
                <a:cubicBezTo>
                  <a:pt x="734724" y="850094"/>
                  <a:pt x="733619" y="850648"/>
                  <a:pt x="730858" y="852864"/>
                </a:cubicBezTo>
                <a:cubicBezTo>
                  <a:pt x="726164" y="856465"/>
                  <a:pt x="720366" y="857019"/>
                  <a:pt x="714016" y="854803"/>
                </a:cubicBezTo>
                <a:cubicBezTo>
                  <a:pt x="709046" y="853141"/>
                  <a:pt x="703800" y="853418"/>
                  <a:pt x="698554" y="852587"/>
                </a:cubicBezTo>
                <a:cubicBezTo>
                  <a:pt x="692756" y="851756"/>
                  <a:pt x="686957" y="852310"/>
                  <a:pt x="681159" y="850925"/>
                </a:cubicBezTo>
                <a:cubicBezTo>
                  <a:pt x="674809" y="849540"/>
                  <a:pt x="669287" y="847324"/>
                  <a:pt x="662936" y="846216"/>
                </a:cubicBezTo>
                <a:cubicBezTo>
                  <a:pt x="655757" y="845108"/>
                  <a:pt x="648579" y="844277"/>
                  <a:pt x="641400" y="843170"/>
                </a:cubicBezTo>
                <a:cubicBezTo>
                  <a:pt x="636430" y="842339"/>
                  <a:pt x="631736" y="840677"/>
                  <a:pt x="626766" y="840123"/>
                </a:cubicBezTo>
                <a:cubicBezTo>
                  <a:pt x="623177" y="839846"/>
                  <a:pt x="621244" y="840954"/>
                  <a:pt x="618207" y="838184"/>
                </a:cubicBezTo>
                <a:cubicBezTo>
                  <a:pt x="615722" y="835691"/>
                  <a:pt x="612961" y="834029"/>
                  <a:pt x="610200" y="831813"/>
                </a:cubicBezTo>
                <a:cubicBezTo>
                  <a:pt x="607163" y="829597"/>
                  <a:pt x="607439" y="826828"/>
                  <a:pt x="607439" y="823504"/>
                </a:cubicBezTo>
                <a:cubicBezTo>
                  <a:pt x="607439" y="820180"/>
                  <a:pt x="607715" y="816856"/>
                  <a:pt x="607439" y="813809"/>
                </a:cubicBezTo>
                <a:cubicBezTo>
                  <a:pt x="606887" y="810762"/>
                  <a:pt x="604678" y="808269"/>
                  <a:pt x="604126" y="805223"/>
                </a:cubicBezTo>
                <a:cubicBezTo>
                  <a:pt x="603573" y="803284"/>
                  <a:pt x="603021" y="800791"/>
                  <a:pt x="603021" y="798575"/>
                </a:cubicBezTo>
                <a:cubicBezTo>
                  <a:pt x="603021" y="796082"/>
                  <a:pt x="603021" y="793866"/>
                  <a:pt x="603021" y="791374"/>
                </a:cubicBezTo>
                <a:cubicBezTo>
                  <a:pt x="602469" y="787496"/>
                  <a:pt x="601089" y="784449"/>
                  <a:pt x="599984" y="780571"/>
                </a:cubicBezTo>
                <a:cubicBezTo>
                  <a:pt x="598604" y="775862"/>
                  <a:pt x="596395" y="771154"/>
                  <a:pt x="595290" y="766445"/>
                </a:cubicBezTo>
                <a:cubicBezTo>
                  <a:pt x="594462" y="762290"/>
                  <a:pt x="593081" y="757027"/>
                  <a:pt x="590596" y="753427"/>
                </a:cubicBezTo>
                <a:cubicBezTo>
                  <a:pt x="588940" y="751211"/>
                  <a:pt x="585351" y="746225"/>
                  <a:pt x="585074" y="742901"/>
                </a:cubicBezTo>
                <a:cubicBezTo>
                  <a:pt x="585074" y="739855"/>
                  <a:pt x="587007" y="739023"/>
                  <a:pt x="588940" y="737362"/>
                </a:cubicBezTo>
                <a:cubicBezTo>
                  <a:pt x="591977" y="734869"/>
                  <a:pt x="593634" y="731545"/>
                  <a:pt x="595843" y="728498"/>
                </a:cubicBezTo>
                <a:cubicBezTo>
                  <a:pt x="598328" y="725451"/>
                  <a:pt x="601089" y="721574"/>
                  <a:pt x="604954" y="721020"/>
                </a:cubicBezTo>
                <a:cubicBezTo>
                  <a:pt x="612133" y="720189"/>
                  <a:pt x="615170" y="717419"/>
                  <a:pt x="614894" y="711325"/>
                </a:cubicBezTo>
                <a:cubicBezTo>
                  <a:pt x="614894" y="707724"/>
                  <a:pt x="618207" y="705508"/>
                  <a:pt x="620692" y="704124"/>
                </a:cubicBezTo>
                <a:cubicBezTo>
                  <a:pt x="621796" y="703570"/>
                  <a:pt x="622901" y="703016"/>
                  <a:pt x="624005" y="702739"/>
                </a:cubicBezTo>
                <a:cubicBezTo>
                  <a:pt x="624005" y="703847"/>
                  <a:pt x="624834" y="704955"/>
                  <a:pt x="625110" y="706063"/>
                </a:cubicBezTo>
                <a:cubicBezTo>
                  <a:pt x="625662" y="707171"/>
                  <a:pt x="626490" y="709386"/>
                  <a:pt x="628147" y="709386"/>
                </a:cubicBezTo>
                <a:cubicBezTo>
                  <a:pt x="628975" y="709386"/>
                  <a:pt x="629804" y="708832"/>
                  <a:pt x="630356" y="708555"/>
                </a:cubicBezTo>
                <a:cubicBezTo>
                  <a:pt x="631184" y="708001"/>
                  <a:pt x="632012" y="707447"/>
                  <a:pt x="632012" y="706339"/>
                </a:cubicBezTo>
                <a:cubicBezTo>
                  <a:pt x="632012" y="704401"/>
                  <a:pt x="629251" y="703016"/>
                  <a:pt x="627871" y="702185"/>
                </a:cubicBezTo>
                <a:cubicBezTo>
                  <a:pt x="627595" y="702185"/>
                  <a:pt x="627042" y="701908"/>
                  <a:pt x="626766" y="701631"/>
                </a:cubicBezTo>
                <a:cubicBezTo>
                  <a:pt x="626766" y="701354"/>
                  <a:pt x="627319" y="700800"/>
                  <a:pt x="627595" y="700523"/>
                </a:cubicBezTo>
                <a:cubicBezTo>
                  <a:pt x="627871" y="700246"/>
                  <a:pt x="628147" y="699692"/>
                  <a:pt x="628423" y="699415"/>
                </a:cubicBezTo>
                <a:cubicBezTo>
                  <a:pt x="628975" y="698584"/>
                  <a:pt x="629527" y="697753"/>
                  <a:pt x="630356" y="697199"/>
                </a:cubicBezTo>
                <a:cubicBezTo>
                  <a:pt x="631460" y="695537"/>
                  <a:pt x="632565" y="694152"/>
                  <a:pt x="633945" y="692490"/>
                </a:cubicBezTo>
                <a:cubicBezTo>
                  <a:pt x="634497" y="691936"/>
                  <a:pt x="634773" y="691382"/>
                  <a:pt x="635326" y="691105"/>
                </a:cubicBez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2" name="Freihandform 911">
            <a:extLst>
              <a:ext uri="{FF2B5EF4-FFF2-40B4-BE49-F238E27FC236}">
                <a16:creationId xmlns:a16="http://schemas.microsoft.com/office/drawing/2014/main" id="{E60525C2-6231-8896-EC2D-ACAA678EE0FE}"/>
              </a:ext>
            </a:extLst>
          </p:cNvPr>
          <p:cNvSpPr/>
          <p:nvPr/>
        </p:nvSpPr>
        <p:spPr>
          <a:xfrm>
            <a:off x="806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3" name="Freihandform 912">
            <a:extLst>
              <a:ext uri="{FF2B5EF4-FFF2-40B4-BE49-F238E27FC236}">
                <a16:creationId xmlns:a16="http://schemas.microsoft.com/office/drawing/2014/main" id="{B4686A94-4E05-F070-D965-991EE6E3622A}"/>
              </a:ext>
            </a:extLst>
          </p:cNvPr>
          <p:cNvSpPr/>
          <p:nvPr/>
        </p:nvSpPr>
        <p:spPr>
          <a:xfrm>
            <a:off x="8062781" y="2252311"/>
            <a:ext cx="958818" cy="655389"/>
          </a:xfrm>
          <a:custGeom>
            <a:avLst/>
            <a:gdLst>
              <a:gd name="connsiteX0" fmla="*/ 716495 w 1653874"/>
              <a:gd name="connsiteY0" fmla="*/ 312438 h 1130094"/>
              <a:gd name="connsiteX1" fmla="*/ 912530 w 1653874"/>
              <a:gd name="connsiteY1" fmla="*/ 385839 h 1130094"/>
              <a:gd name="connsiteX2" fmla="*/ 945939 w 1653874"/>
              <a:gd name="connsiteY2" fmla="*/ 348446 h 1130094"/>
              <a:gd name="connsiteX3" fmla="*/ 1159921 w 1653874"/>
              <a:gd name="connsiteY3" fmla="*/ 293326 h 1130094"/>
              <a:gd name="connsiteX4" fmla="*/ 1411177 w 1653874"/>
              <a:gd name="connsiteY4" fmla="*/ 115779 h 1130094"/>
              <a:gd name="connsiteX5" fmla="*/ 1411453 w 1653874"/>
              <a:gd name="connsiteY5" fmla="*/ 65368 h 1130094"/>
              <a:gd name="connsiteX6" fmla="*/ 1505329 w 1653874"/>
              <a:gd name="connsiteY6" fmla="*/ 0 h 1130094"/>
              <a:gd name="connsiteX7" fmla="*/ 1653874 w 1653874"/>
              <a:gd name="connsiteY7" fmla="*/ 202752 h 1130094"/>
              <a:gd name="connsiteX8" fmla="*/ 1570214 w 1653874"/>
              <a:gd name="connsiteY8" fmla="*/ 227404 h 1130094"/>
              <a:gd name="connsiteX9" fmla="*/ 1593131 w 1653874"/>
              <a:gd name="connsiteY9" fmla="*/ 280862 h 1130094"/>
              <a:gd name="connsiteX10" fmla="*/ 1639793 w 1653874"/>
              <a:gd name="connsiteY10" fmla="*/ 303298 h 1130094"/>
              <a:gd name="connsiteX11" fmla="*/ 1548954 w 1653874"/>
              <a:gd name="connsiteY11" fmla="*/ 412983 h 1130094"/>
              <a:gd name="connsiteX12" fmla="*/ 1555028 w 1653874"/>
              <a:gd name="connsiteY12" fmla="*/ 460347 h 1130094"/>
              <a:gd name="connsiteX13" fmla="*/ 1601966 w 1653874"/>
              <a:gd name="connsiteY13" fmla="*/ 451207 h 1130094"/>
              <a:gd name="connsiteX14" fmla="*/ 1469988 w 1653874"/>
              <a:gd name="connsiteY14" fmla="*/ 711572 h 1130094"/>
              <a:gd name="connsiteX15" fmla="*/ 1379977 w 1653874"/>
              <a:gd name="connsiteY15" fmla="*/ 714065 h 1130094"/>
              <a:gd name="connsiteX16" fmla="*/ 1357060 w 1653874"/>
              <a:gd name="connsiteY16" fmla="*/ 644542 h 1130094"/>
              <a:gd name="connsiteX17" fmla="*/ 1333039 w 1653874"/>
              <a:gd name="connsiteY17" fmla="*/ 729299 h 1130094"/>
              <a:gd name="connsiteX18" fmla="*/ 1369761 w 1653874"/>
              <a:gd name="connsiteY18" fmla="*/ 742317 h 1130094"/>
              <a:gd name="connsiteX19" fmla="*/ 1362582 w 1653874"/>
              <a:gd name="connsiteY19" fmla="*/ 779987 h 1130094"/>
              <a:gd name="connsiteX20" fmla="*/ 1425811 w 1653874"/>
              <a:gd name="connsiteY20" fmla="*/ 815164 h 1130094"/>
              <a:gd name="connsiteX21" fmla="*/ 1314540 w 1653874"/>
              <a:gd name="connsiteY21" fmla="*/ 977476 h 1130094"/>
              <a:gd name="connsiteX22" fmla="*/ 1305429 w 1653874"/>
              <a:gd name="connsiteY22" fmla="*/ 845632 h 1130094"/>
              <a:gd name="connsiteX23" fmla="*/ 1208239 w 1653874"/>
              <a:gd name="connsiteY23" fmla="*/ 914324 h 1130094"/>
              <a:gd name="connsiteX24" fmla="*/ 1194434 w 1653874"/>
              <a:gd name="connsiteY24" fmla="*/ 997973 h 1130094"/>
              <a:gd name="connsiteX25" fmla="*/ 994533 w 1653874"/>
              <a:gd name="connsiteY25" fmla="*/ 972491 h 1130094"/>
              <a:gd name="connsiteX26" fmla="*/ 890993 w 1653874"/>
              <a:gd name="connsiteY26" fmla="*/ 1019024 h 1130094"/>
              <a:gd name="connsiteX27" fmla="*/ 763985 w 1653874"/>
              <a:gd name="connsiteY27" fmla="*/ 1036751 h 1130094"/>
              <a:gd name="connsiteX28" fmla="*/ 620410 w 1653874"/>
              <a:gd name="connsiteY28" fmla="*/ 1127879 h 1130094"/>
              <a:gd name="connsiteX29" fmla="*/ 616821 w 1653874"/>
              <a:gd name="connsiteY29" fmla="*/ 1130094 h 1130094"/>
              <a:gd name="connsiteX30" fmla="*/ 414159 w 1653874"/>
              <a:gd name="connsiteY30" fmla="*/ 1043675 h 1130094"/>
              <a:gd name="connsiteX31" fmla="*/ 377437 w 1653874"/>
              <a:gd name="connsiteY31" fmla="*/ 1049492 h 1130094"/>
              <a:gd name="connsiteX32" fmla="*/ 374400 w 1653874"/>
              <a:gd name="connsiteY32" fmla="*/ 1014869 h 1130094"/>
              <a:gd name="connsiteX33" fmla="*/ 340991 w 1653874"/>
              <a:gd name="connsiteY33" fmla="*/ 1007945 h 1130094"/>
              <a:gd name="connsiteX34" fmla="*/ 311171 w 1653874"/>
              <a:gd name="connsiteY34" fmla="*/ 1001851 h 1130094"/>
              <a:gd name="connsiteX35" fmla="*/ 240764 w 1653874"/>
              <a:gd name="connsiteY35" fmla="*/ 1051708 h 1130094"/>
              <a:gd name="connsiteX36" fmla="*/ 217571 w 1653874"/>
              <a:gd name="connsiteY36" fmla="*/ 1042014 h 1130094"/>
              <a:gd name="connsiteX37" fmla="*/ 224474 w 1653874"/>
              <a:gd name="connsiteY37" fmla="*/ 979138 h 1130094"/>
              <a:gd name="connsiteX38" fmla="*/ 184715 w 1653874"/>
              <a:gd name="connsiteY38" fmla="*/ 969444 h 1130094"/>
              <a:gd name="connsiteX39" fmla="*/ 151582 w 1653874"/>
              <a:gd name="connsiteY39" fmla="*/ 953379 h 1130094"/>
              <a:gd name="connsiteX40" fmla="*/ 168424 w 1653874"/>
              <a:gd name="connsiteY40" fmla="*/ 922079 h 1130094"/>
              <a:gd name="connsiteX41" fmla="*/ 141918 w 1653874"/>
              <a:gd name="connsiteY41" fmla="*/ 880809 h 1130094"/>
              <a:gd name="connsiteX42" fmla="*/ 122039 w 1653874"/>
              <a:gd name="connsiteY42" fmla="*/ 893273 h 1130094"/>
              <a:gd name="connsiteX43" fmla="*/ 36170 w 1653874"/>
              <a:gd name="connsiteY43" fmla="*/ 791897 h 1130094"/>
              <a:gd name="connsiteX44" fmla="*/ 33133 w 1653874"/>
              <a:gd name="connsiteY44" fmla="*/ 792728 h 1130094"/>
              <a:gd name="connsiteX45" fmla="*/ 0 w 1653874"/>
              <a:gd name="connsiteY45" fmla="*/ 696892 h 1130094"/>
              <a:gd name="connsiteX46" fmla="*/ 46938 w 1653874"/>
              <a:gd name="connsiteY46" fmla="*/ 668916 h 1130094"/>
              <a:gd name="connsiteX47" fmla="*/ 50803 w 1653874"/>
              <a:gd name="connsiteY47" fmla="*/ 618782 h 1130094"/>
              <a:gd name="connsiteX48" fmla="*/ 81175 w 1653874"/>
              <a:gd name="connsiteY48" fmla="*/ 552860 h 1130094"/>
              <a:gd name="connsiteX49" fmla="*/ 64885 w 1653874"/>
              <a:gd name="connsiteY49" fmla="*/ 527377 h 1130094"/>
              <a:gd name="connsiteX50" fmla="*/ 98570 w 1653874"/>
              <a:gd name="connsiteY50" fmla="*/ 471150 h 1130094"/>
              <a:gd name="connsiteX51" fmla="*/ 100503 w 1653874"/>
              <a:gd name="connsiteY51" fmla="*/ 467826 h 1130094"/>
              <a:gd name="connsiteX52" fmla="*/ 118449 w 1653874"/>
              <a:gd name="connsiteY52" fmla="*/ 477520 h 1130094"/>
              <a:gd name="connsiteX53" fmla="*/ 165664 w 1653874"/>
              <a:gd name="connsiteY53" fmla="*/ 424339 h 1130094"/>
              <a:gd name="connsiteX54" fmla="*/ 249047 w 1653874"/>
              <a:gd name="connsiteY54" fmla="*/ 396641 h 1130094"/>
              <a:gd name="connsiteX55" fmla="*/ 255950 w 1653874"/>
              <a:gd name="connsiteY55" fmla="*/ 355647 h 1130094"/>
              <a:gd name="connsiteX56" fmla="*/ 429621 w 1653874"/>
              <a:gd name="connsiteY56" fmla="*/ 328780 h 1130094"/>
              <a:gd name="connsiteX57" fmla="*/ 393451 w 1653874"/>
              <a:gd name="connsiteY57" fmla="*/ 246516 h 1130094"/>
              <a:gd name="connsiteX58" fmla="*/ 394279 w 1653874"/>
              <a:gd name="connsiteY58" fmla="*/ 158435 h 1130094"/>
              <a:gd name="connsiteX59" fmla="*/ 437904 w 1653874"/>
              <a:gd name="connsiteY59" fmla="*/ 127136 h 1130094"/>
              <a:gd name="connsiteX60" fmla="*/ 494229 w 1653874"/>
              <a:gd name="connsiteY60" fmla="*/ 149571 h 1130094"/>
              <a:gd name="connsiteX61" fmla="*/ 523497 w 1653874"/>
              <a:gd name="connsiteY61" fmla="*/ 260088 h 1130094"/>
              <a:gd name="connsiteX62" fmla="*/ 583136 w 1653874"/>
              <a:gd name="connsiteY62" fmla="*/ 291941 h 1130094"/>
              <a:gd name="connsiteX63" fmla="*/ 602739 w 1653874"/>
              <a:gd name="connsiteY63" fmla="*/ 339582 h 1130094"/>
              <a:gd name="connsiteX64" fmla="*/ 625932 w 1653874"/>
              <a:gd name="connsiteY64" fmla="*/ 352324 h 1130094"/>
              <a:gd name="connsiteX65" fmla="*/ 632282 w 1653874"/>
              <a:gd name="connsiteY65" fmla="*/ 405781 h 1130094"/>
              <a:gd name="connsiteX66" fmla="*/ 706279 w 1653874"/>
              <a:gd name="connsiteY66" fmla="*/ 308837 h 1130094"/>
              <a:gd name="connsiteX67" fmla="*/ 716495 w 1653874"/>
              <a:gd name="connsiteY67" fmla="*/ 312438 h 113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653874" h="1130094">
                <a:moveTo>
                  <a:pt x="716495" y="312438"/>
                </a:moveTo>
                <a:lnTo>
                  <a:pt x="912530" y="385839"/>
                </a:lnTo>
                <a:lnTo>
                  <a:pt x="945939" y="348446"/>
                </a:lnTo>
                <a:lnTo>
                  <a:pt x="1159921" y="293326"/>
                </a:lnTo>
                <a:lnTo>
                  <a:pt x="1411177" y="115779"/>
                </a:lnTo>
                <a:lnTo>
                  <a:pt x="1411453" y="65368"/>
                </a:lnTo>
                <a:lnTo>
                  <a:pt x="1505329" y="0"/>
                </a:lnTo>
                <a:lnTo>
                  <a:pt x="1653874" y="202752"/>
                </a:lnTo>
                <a:lnTo>
                  <a:pt x="1570214" y="227404"/>
                </a:lnTo>
                <a:lnTo>
                  <a:pt x="1593131" y="280862"/>
                </a:lnTo>
                <a:lnTo>
                  <a:pt x="1639793" y="303298"/>
                </a:lnTo>
                <a:lnTo>
                  <a:pt x="1548954" y="412983"/>
                </a:lnTo>
                <a:lnTo>
                  <a:pt x="1555028" y="460347"/>
                </a:lnTo>
                <a:lnTo>
                  <a:pt x="1601966" y="451207"/>
                </a:lnTo>
                <a:lnTo>
                  <a:pt x="1469988" y="711572"/>
                </a:lnTo>
                <a:lnTo>
                  <a:pt x="1379977" y="714065"/>
                </a:lnTo>
                <a:lnTo>
                  <a:pt x="1357060" y="644542"/>
                </a:lnTo>
                <a:lnTo>
                  <a:pt x="1333039" y="729299"/>
                </a:lnTo>
                <a:lnTo>
                  <a:pt x="1369761" y="742317"/>
                </a:lnTo>
                <a:lnTo>
                  <a:pt x="1362582" y="779987"/>
                </a:lnTo>
                <a:lnTo>
                  <a:pt x="1425811" y="815164"/>
                </a:lnTo>
                <a:lnTo>
                  <a:pt x="1314540" y="977476"/>
                </a:lnTo>
                <a:lnTo>
                  <a:pt x="1305429" y="845632"/>
                </a:lnTo>
                <a:lnTo>
                  <a:pt x="1208239" y="914324"/>
                </a:lnTo>
                <a:lnTo>
                  <a:pt x="1194434" y="997973"/>
                </a:lnTo>
                <a:lnTo>
                  <a:pt x="994533" y="972491"/>
                </a:lnTo>
                <a:lnTo>
                  <a:pt x="890993" y="1019024"/>
                </a:lnTo>
                <a:lnTo>
                  <a:pt x="763985" y="1036751"/>
                </a:lnTo>
                <a:lnTo>
                  <a:pt x="620410" y="1127879"/>
                </a:lnTo>
                <a:lnTo>
                  <a:pt x="616821" y="1130094"/>
                </a:lnTo>
                <a:lnTo>
                  <a:pt x="414159" y="1043675"/>
                </a:lnTo>
                <a:lnTo>
                  <a:pt x="377437" y="1049492"/>
                </a:lnTo>
                <a:lnTo>
                  <a:pt x="374400" y="1014869"/>
                </a:lnTo>
                <a:lnTo>
                  <a:pt x="340991" y="1007945"/>
                </a:lnTo>
                <a:lnTo>
                  <a:pt x="311171" y="1001851"/>
                </a:lnTo>
                <a:lnTo>
                  <a:pt x="240764" y="1051708"/>
                </a:lnTo>
                <a:lnTo>
                  <a:pt x="217571" y="1042014"/>
                </a:lnTo>
                <a:lnTo>
                  <a:pt x="224474" y="979138"/>
                </a:lnTo>
                <a:lnTo>
                  <a:pt x="184715" y="969444"/>
                </a:lnTo>
                <a:lnTo>
                  <a:pt x="151582" y="953379"/>
                </a:lnTo>
                <a:lnTo>
                  <a:pt x="168424" y="922079"/>
                </a:lnTo>
                <a:lnTo>
                  <a:pt x="141918" y="880809"/>
                </a:lnTo>
                <a:lnTo>
                  <a:pt x="122039" y="893273"/>
                </a:lnTo>
                <a:lnTo>
                  <a:pt x="36170" y="791897"/>
                </a:lnTo>
                <a:lnTo>
                  <a:pt x="33133" y="792728"/>
                </a:lnTo>
                <a:lnTo>
                  <a:pt x="0" y="696892"/>
                </a:lnTo>
                <a:lnTo>
                  <a:pt x="46938" y="668916"/>
                </a:lnTo>
                <a:lnTo>
                  <a:pt x="50803" y="618782"/>
                </a:lnTo>
                <a:lnTo>
                  <a:pt x="81175" y="552860"/>
                </a:lnTo>
                <a:lnTo>
                  <a:pt x="64885" y="527377"/>
                </a:lnTo>
                <a:lnTo>
                  <a:pt x="98570" y="471150"/>
                </a:lnTo>
                <a:lnTo>
                  <a:pt x="100503" y="467826"/>
                </a:lnTo>
                <a:lnTo>
                  <a:pt x="118449" y="477520"/>
                </a:lnTo>
                <a:lnTo>
                  <a:pt x="165664" y="424339"/>
                </a:lnTo>
                <a:lnTo>
                  <a:pt x="249047" y="396641"/>
                </a:lnTo>
                <a:lnTo>
                  <a:pt x="255950" y="355647"/>
                </a:lnTo>
                <a:lnTo>
                  <a:pt x="429621" y="328780"/>
                </a:lnTo>
                <a:lnTo>
                  <a:pt x="393451" y="246516"/>
                </a:lnTo>
                <a:lnTo>
                  <a:pt x="394279" y="158435"/>
                </a:lnTo>
                <a:lnTo>
                  <a:pt x="437904" y="127136"/>
                </a:lnTo>
                <a:lnTo>
                  <a:pt x="494229" y="149571"/>
                </a:lnTo>
                <a:lnTo>
                  <a:pt x="523497" y="260088"/>
                </a:lnTo>
                <a:lnTo>
                  <a:pt x="583136" y="291941"/>
                </a:lnTo>
                <a:lnTo>
                  <a:pt x="602739" y="339582"/>
                </a:lnTo>
                <a:lnTo>
                  <a:pt x="625932" y="352324"/>
                </a:lnTo>
                <a:lnTo>
                  <a:pt x="632282" y="405781"/>
                </a:lnTo>
                <a:lnTo>
                  <a:pt x="706279" y="308837"/>
                </a:lnTo>
                <a:lnTo>
                  <a:pt x="716495" y="31243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Quickborn</a:t>
            </a:r>
          </a:p>
        </p:txBody>
      </p:sp>
      <p:sp>
        <p:nvSpPr>
          <p:cNvPr id="914" name="Freihandform 913">
            <a:extLst>
              <a:ext uri="{FF2B5EF4-FFF2-40B4-BE49-F238E27FC236}">
                <a16:creationId xmlns:a16="http://schemas.microsoft.com/office/drawing/2014/main" id="{37690EC2-8530-6B8E-1E4A-05BBAB162854}"/>
              </a:ext>
            </a:extLst>
          </p:cNvPr>
          <p:cNvSpPr/>
          <p:nvPr/>
        </p:nvSpPr>
        <p:spPr>
          <a:xfrm>
            <a:off x="842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5" name="Freihandform 914">
            <a:extLst>
              <a:ext uri="{FF2B5EF4-FFF2-40B4-BE49-F238E27FC236}">
                <a16:creationId xmlns:a16="http://schemas.microsoft.com/office/drawing/2014/main" id="{0BCE86A0-EF56-8599-587C-B7A278D394BF}"/>
              </a:ext>
            </a:extLst>
          </p:cNvPr>
          <p:cNvSpPr/>
          <p:nvPr/>
        </p:nvSpPr>
        <p:spPr>
          <a:xfrm>
            <a:off x="8423258" y="2744496"/>
            <a:ext cx="401615" cy="390663"/>
          </a:xfrm>
          <a:custGeom>
            <a:avLst/>
            <a:gdLst>
              <a:gd name="connsiteX0" fmla="*/ 582860 w 692749"/>
              <a:gd name="connsiteY0" fmla="*/ 512697 h 673624"/>
              <a:gd name="connsiteX1" fmla="*/ 590039 w 692749"/>
              <a:gd name="connsiteY1" fmla="*/ 517683 h 673624"/>
              <a:gd name="connsiteX2" fmla="*/ 589762 w 692749"/>
              <a:gd name="connsiteY2" fmla="*/ 561446 h 673624"/>
              <a:gd name="connsiteX3" fmla="*/ 515490 w 692749"/>
              <a:gd name="connsiteY3" fmla="*/ 673625 h 673624"/>
              <a:gd name="connsiteX4" fmla="*/ 243249 w 692749"/>
              <a:gd name="connsiteY4" fmla="*/ 637340 h 673624"/>
              <a:gd name="connsiteX5" fmla="*/ 270032 w 692749"/>
              <a:gd name="connsiteY5" fmla="*/ 596623 h 673624"/>
              <a:gd name="connsiteX6" fmla="*/ 237451 w 692749"/>
              <a:gd name="connsiteY6" fmla="*/ 524330 h 673624"/>
              <a:gd name="connsiteX7" fmla="*/ 147717 w 692749"/>
              <a:gd name="connsiteY7" fmla="*/ 501618 h 673624"/>
              <a:gd name="connsiteX8" fmla="*/ 101607 w 692749"/>
              <a:gd name="connsiteY8" fmla="*/ 457300 h 673624"/>
              <a:gd name="connsiteX9" fmla="*/ 64885 w 692749"/>
              <a:gd name="connsiteY9" fmla="*/ 453699 h 673624"/>
              <a:gd name="connsiteX10" fmla="*/ 32857 w 692749"/>
              <a:gd name="connsiteY10" fmla="*/ 417415 h 673624"/>
              <a:gd name="connsiteX11" fmla="*/ 38655 w 692749"/>
              <a:gd name="connsiteY11" fmla="*/ 412706 h 673624"/>
              <a:gd name="connsiteX12" fmla="*/ 38931 w 692749"/>
              <a:gd name="connsiteY12" fmla="*/ 356201 h 673624"/>
              <a:gd name="connsiteX13" fmla="*/ 0 w 692749"/>
              <a:gd name="connsiteY13" fmla="*/ 281139 h 673624"/>
              <a:gd name="connsiteX14" fmla="*/ 143575 w 692749"/>
              <a:gd name="connsiteY14" fmla="*/ 190565 h 673624"/>
              <a:gd name="connsiteX15" fmla="*/ 270032 w 692749"/>
              <a:gd name="connsiteY15" fmla="*/ 172561 h 673624"/>
              <a:gd name="connsiteX16" fmla="*/ 373571 w 692749"/>
              <a:gd name="connsiteY16" fmla="*/ 126305 h 673624"/>
              <a:gd name="connsiteX17" fmla="*/ 573196 w 692749"/>
              <a:gd name="connsiteY17" fmla="*/ 151787 h 673624"/>
              <a:gd name="connsiteX18" fmla="*/ 586725 w 692749"/>
              <a:gd name="connsiteY18" fmla="*/ 68138 h 673624"/>
              <a:gd name="connsiteX19" fmla="*/ 683914 w 692749"/>
              <a:gd name="connsiteY19" fmla="*/ 0 h 673624"/>
              <a:gd name="connsiteX20" fmla="*/ 692750 w 692749"/>
              <a:gd name="connsiteY20" fmla="*/ 131290 h 673624"/>
              <a:gd name="connsiteX21" fmla="*/ 632283 w 692749"/>
              <a:gd name="connsiteY21" fmla="*/ 219371 h 673624"/>
              <a:gd name="connsiteX22" fmla="*/ 658789 w 692749"/>
              <a:gd name="connsiteY22" fmla="*/ 229066 h 673624"/>
              <a:gd name="connsiteX23" fmla="*/ 668453 w 692749"/>
              <a:gd name="connsiteY23" fmla="*/ 257318 h 673624"/>
              <a:gd name="connsiteX24" fmla="*/ 628417 w 692749"/>
              <a:gd name="connsiteY24" fmla="*/ 275876 h 673624"/>
              <a:gd name="connsiteX25" fmla="*/ 621515 w 692749"/>
              <a:gd name="connsiteY25" fmla="*/ 319916 h 673624"/>
              <a:gd name="connsiteX26" fmla="*/ 587830 w 692749"/>
              <a:gd name="connsiteY26" fmla="*/ 366726 h 673624"/>
              <a:gd name="connsiteX27" fmla="*/ 613507 w 692749"/>
              <a:gd name="connsiteY27" fmla="*/ 473642 h 673624"/>
              <a:gd name="connsiteX28" fmla="*/ 582860 w 692749"/>
              <a:gd name="connsiteY28" fmla="*/ 512697 h 67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749" h="673624">
                <a:moveTo>
                  <a:pt x="582860" y="512697"/>
                </a:moveTo>
                <a:lnTo>
                  <a:pt x="590039" y="517683"/>
                </a:lnTo>
                <a:lnTo>
                  <a:pt x="589762" y="561446"/>
                </a:lnTo>
                <a:lnTo>
                  <a:pt x="515490" y="673625"/>
                </a:lnTo>
                <a:lnTo>
                  <a:pt x="243249" y="637340"/>
                </a:lnTo>
                <a:lnTo>
                  <a:pt x="270032" y="596623"/>
                </a:lnTo>
                <a:lnTo>
                  <a:pt x="237451" y="524330"/>
                </a:lnTo>
                <a:lnTo>
                  <a:pt x="147717" y="501618"/>
                </a:lnTo>
                <a:lnTo>
                  <a:pt x="101607" y="457300"/>
                </a:lnTo>
                <a:lnTo>
                  <a:pt x="64885" y="453699"/>
                </a:lnTo>
                <a:lnTo>
                  <a:pt x="32857" y="417415"/>
                </a:lnTo>
                <a:lnTo>
                  <a:pt x="38655" y="412706"/>
                </a:lnTo>
                <a:lnTo>
                  <a:pt x="38931" y="356201"/>
                </a:lnTo>
                <a:lnTo>
                  <a:pt x="0" y="281139"/>
                </a:lnTo>
                <a:lnTo>
                  <a:pt x="143575" y="190565"/>
                </a:lnTo>
                <a:lnTo>
                  <a:pt x="270032" y="172561"/>
                </a:lnTo>
                <a:lnTo>
                  <a:pt x="373571" y="126305"/>
                </a:lnTo>
                <a:lnTo>
                  <a:pt x="573196" y="151787"/>
                </a:lnTo>
                <a:lnTo>
                  <a:pt x="586725" y="68138"/>
                </a:lnTo>
                <a:lnTo>
                  <a:pt x="683914" y="0"/>
                </a:lnTo>
                <a:lnTo>
                  <a:pt x="692750" y="131290"/>
                </a:lnTo>
                <a:lnTo>
                  <a:pt x="632283" y="219371"/>
                </a:lnTo>
                <a:lnTo>
                  <a:pt x="658789" y="229066"/>
                </a:lnTo>
                <a:lnTo>
                  <a:pt x="668453" y="257318"/>
                </a:lnTo>
                <a:lnTo>
                  <a:pt x="628417" y="275876"/>
                </a:lnTo>
                <a:lnTo>
                  <a:pt x="621515" y="319916"/>
                </a:lnTo>
                <a:lnTo>
                  <a:pt x="587830" y="366726"/>
                </a:lnTo>
                <a:lnTo>
                  <a:pt x="613507" y="473642"/>
                </a:lnTo>
                <a:lnTo>
                  <a:pt x="582860" y="51269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Hasloh</a:t>
            </a:r>
          </a:p>
        </p:txBody>
      </p:sp>
      <p:sp>
        <p:nvSpPr>
          <p:cNvPr id="916" name="Freihandform 915">
            <a:extLst>
              <a:ext uri="{FF2B5EF4-FFF2-40B4-BE49-F238E27FC236}">
                <a16:creationId xmlns:a16="http://schemas.microsoft.com/office/drawing/2014/main" id="{D23C6E7E-3F53-B0B7-73D2-6307567A304C}"/>
              </a:ext>
            </a:extLst>
          </p:cNvPr>
          <p:cNvSpPr/>
          <p:nvPr/>
        </p:nvSpPr>
        <p:spPr>
          <a:xfrm>
            <a:off x="8205083" y="3164395"/>
            <a:ext cx="349272" cy="414276"/>
          </a:xfrm>
          <a:custGeom>
            <a:avLst/>
            <a:gdLst>
              <a:gd name="connsiteX0" fmla="*/ 528743 w 602462"/>
              <a:gd name="connsiteY0" fmla="*/ 223526 h 714341"/>
              <a:gd name="connsiteX1" fmla="*/ 587001 w 602462"/>
              <a:gd name="connsiteY1" fmla="*/ 421570 h 714341"/>
              <a:gd name="connsiteX2" fmla="*/ 598045 w 602462"/>
              <a:gd name="connsiteY2" fmla="*/ 421292 h 714341"/>
              <a:gd name="connsiteX3" fmla="*/ 602463 w 602462"/>
              <a:gd name="connsiteY3" fmla="*/ 575573 h 714341"/>
              <a:gd name="connsiteX4" fmla="*/ 532332 w 602462"/>
              <a:gd name="connsiteY4" fmla="*/ 609365 h 714341"/>
              <a:gd name="connsiteX5" fmla="*/ 505826 w 602462"/>
              <a:gd name="connsiteY5" fmla="*/ 712403 h 714341"/>
              <a:gd name="connsiteX6" fmla="*/ 504722 w 602462"/>
              <a:gd name="connsiteY6" fmla="*/ 714341 h 714341"/>
              <a:gd name="connsiteX7" fmla="*/ 488983 w 602462"/>
              <a:gd name="connsiteY7" fmla="*/ 643710 h 714341"/>
              <a:gd name="connsiteX8" fmla="*/ 343199 w 602462"/>
              <a:gd name="connsiteY8" fmla="*/ 554522 h 714341"/>
              <a:gd name="connsiteX9" fmla="*/ 234414 w 602462"/>
              <a:gd name="connsiteY9" fmla="*/ 437635 h 714341"/>
              <a:gd name="connsiteX10" fmla="*/ 231376 w 602462"/>
              <a:gd name="connsiteY10" fmla="*/ 387500 h 714341"/>
              <a:gd name="connsiteX11" fmla="*/ 158209 w 602462"/>
              <a:gd name="connsiteY11" fmla="*/ 389993 h 714341"/>
              <a:gd name="connsiteX12" fmla="*/ 82279 w 602462"/>
              <a:gd name="connsiteY12" fmla="*/ 311053 h 714341"/>
              <a:gd name="connsiteX13" fmla="*/ 12701 w 602462"/>
              <a:gd name="connsiteY13" fmla="*/ 298035 h 714341"/>
              <a:gd name="connsiteX14" fmla="*/ 0 w 602462"/>
              <a:gd name="connsiteY14" fmla="*/ 222418 h 714341"/>
              <a:gd name="connsiteX15" fmla="*/ 96913 w 602462"/>
              <a:gd name="connsiteY15" fmla="*/ 154280 h 714341"/>
              <a:gd name="connsiteX16" fmla="*/ 63780 w 602462"/>
              <a:gd name="connsiteY16" fmla="*/ 122427 h 714341"/>
              <a:gd name="connsiteX17" fmla="*/ 274173 w 602462"/>
              <a:gd name="connsiteY17" fmla="*/ 26867 h 714341"/>
              <a:gd name="connsiteX18" fmla="*/ 328842 w 602462"/>
              <a:gd name="connsiteY18" fmla="*/ 0 h 714341"/>
              <a:gd name="connsiteX19" fmla="*/ 383511 w 602462"/>
              <a:gd name="connsiteY19" fmla="*/ 74786 h 714341"/>
              <a:gd name="connsiteX20" fmla="*/ 430173 w 602462"/>
              <a:gd name="connsiteY20" fmla="*/ 72016 h 714341"/>
              <a:gd name="connsiteX21" fmla="*/ 508863 w 602462"/>
              <a:gd name="connsiteY21" fmla="*/ 223249 h 714341"/>
              <a:gd name="connsiteX22" fmla="*/ 528743 w 602462"/>
              <a:gd name="connsiteY22" fmla="*/ 223526 h 71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2462" h="714341">
                <a:moveTo>
                  <a:pt x="528743" y="223526"/>
                </a:moveTo>
                <a:lnTo>
                  <a:pt x="587001" y="421570"/>
                </a:lnTo>
                <a:lnTo>
                  <a:pt x="598045" y="421292"/>
                </a:lnTo>
                <a:lnTo>
                  <a:pt x="602463" y="575573"/>
                </a:lnTo>
                <a:lnTo>
                  <a:pt x="532332" y="609365"/>
                </a:lnTo>
                <a:lnTo>
                  <a:pt x="505826" y="712403"/>
                </a:lnTo>
                <a:lnTo>
                  <a:pt x="504722" y="714341"/>
                </a:lnTo>
                <a:lnTo>
                  <a:pt x="488983" y="643710"/>
                </a:lnTo>
                <a:lnTo>
                  <a:pt x="343199" y="554522"/>
                </a:lnTo>
                <a:lnTo>
                  <a:pt x="234414" y="437635"/>
                </a:lnTo>
                <a:lnTo>
                  <a:pt x="231376" y="387500"/>
                </a:lnTo>
                <a:lnTo>
                  <a:pt x="158209" y="389993"/>
                </a:lnTo>
                <a:lnTo>
                  <a:pt x="82279" y="311053"/>
                </a:lnTo>
                <a:lnTo>
                  <a:pt x="12701" y="298035"/>
                </a:lnTo>
                <a:lnTo>
                  <a:pt x="0" y="222418"/>
                </a:lnTo>
                <a:lnTo>
                  <a:pt x="96913" y="154280"/>
                </a:lnTo>
                <a:lnTo>
                  <a:pt x="63780" y="122427"/>
                </a:lnTo>
                <a:lnTo>
                  <a:pt x="274173" y="26867"/>
                </a:lnTo>
                <a:lnTo>
                  <a:pt x="328842" y="0"/>
                </a:lnTo>
                <a:lnTo>
                  <a:pt x="383511" y="74786"/>
                </a:lnTo>
                <a:lnTo>
                  <a:pt x="430173" y="72016"/>
                </a:lnTo>
                <a:lnTo>
                  <a:pt x="508863" y="223249"/>
                </a:lnTo>
                <a:lnTo>
                  <a:pt x="528743" y="22352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7" name="Freihandform 916">
            <a:extLst>
              <a:ext uri="{FF2B5EF4-FFF2-40B4-BE49-F238E27FC236}">
                <a16:creationId xmlns:a16="http://schemas.microsoft.com/office/drawing/2014/main" id="{3E48B53C-3129-CB19-DD7A-9EC511E1E8DD}"/>
              </a:ext>
            </a:extLst>
          </p:cNvPr>
          <p:cNvSpPr/>
          <p:nvPr/>
        </p:nvSpPr>
        <p:spPr>
          <a:xfrm>
            <a:off x="8252144" y="2150309"/>
            <a:ext cx="268597" cy="335244"/>
          </a:xfrm>
          <a:custGeom>
            <a:avLst/>
            <a:gdLst>
              <a:gd name="connsiteX0" fmla="*/ 463306 w 463305"/>
              <a:gd name="connsiteY0" fmla="*/ 297204 h 578065"/>
              <a:gd name="connsiteX1" fmla="*/ 389034 w 463305"/>
              <a:gd name="connsiteY1" fmla="*/ 485276 h 578065"/>
              <a:gd name="connsiteX2" fmla="*/ 379094 w 463305"/>
              <a:gd name="connsiteY2" fmla="*/ 481398 h 578065"/>
              <a:gd name="connsiteX3" fmla="*/ 305097 w 463305"/>
              <a:gd name="connsiteY3" fmla="*/ 578065 h 578065"/>
              <a:gd name="connsiteX4" fmla="*/ 299023 w 463305"/>
              <a:gd name="connsiteY4" fmla="*/ 524608 h 578065"/>
              <a:gd name="connsiteX5" fmla="*/ 275830 w 463305"/>
              <a:gd name="connsiteY5" fmla="*/ 511866 h 578065"/>
              <a:gd name="connsiteX6" fmla="*/ 256226 w 463305"/>
              <a:gd name="connsiteY6" fmla="*/ 464779 h 578065"/>
              <a:gd name="connsiteX7" fmla="*/ 196864 w 463305"/>
              <a:gd name="connsiteY7" fmla="*/ 432926 h 578065"/>
              <a:gd name="connsiteX8" fmla="*/ 167596 w 463305"/>
              <a:gd name="connsiteY8" fmla="*/ 323240 h 578065"/>
              <a:gd name="connsiteX9" fmla="*/ 111547 w 463305"/>
              <a:gd name="connsiteY9" fmla="*/ 300805 h 578065"/>
              <a:gd name="connsiteX10" fmla="*/ 67922 w 463305"/>
              <a:gd name="connsiteY10" fmla="*/ 331827 h 578065"/>
              <a:gd name="connsiteX11" fmla="*/ 18775 w 463305"/>
              <a:gd name="connsiteY11" fmla="*/ 243746 h 578065"/>
              <a:gd name="connsiteX12" fmla="*/ 6627 w 463305"/>
              <a:gd name="connsiteY12" fmla="*/ 133783 h 578065"/>
              <a:gd name="connsiteX13" fmla="*/ 0 w 463305"/>
              <a:gd name="connsiteY13" fmla="*/ 102484 h 578065"/>
              <a:gd name="connsiteX14" fmla="*/ 23193 w 463305"/>
              <a:gd name="connsiteY14" fmla="*/ 102761 h 578065"/>
              <a:gd name="connsiteX15" fmla="*/ 66818 w 463305"/>
              <a:gd name="connsiteY15" fmla="*/ 43486 h 578065"/>
              <a:gd name="connsiteX16" fmla="*/ 99398 w 463305"/>
              <a:gd name="connsiteY16" fmla="*/ 10802 h 578065"/>
              <a:gd name="connsiteX17" fmla="*/ 110442 w 463305"/>
              <a:gd name="connsiteY17" fmla="*/ 0 h 578065"/>
              <a:gd name="connsiteX18" fmla="*/ 170081 w 463305"/>
              <a:gd name="connsiteY18" fmla="*/ 12741 h 578065"/>
              <a:gd name="connsiteX19" fmla="*/ 186371 w 463305"/>
              <a:gd name="connsiteY19" fmla="*/ 53735 h 578065"/>
              <a:gd name="connsiteX20" fmla="*/ 285494 w 463305"/>
              <a:gd name="connsiteY20" fmla="*/ 111071 h 578065"/>
              <a:gd name="connsiteX21" fmla="*/ 381855 w 463305"/>
              <a:gd name="connsiteY21" fmla="*/ 114671 h 578065"/>
              <a:gd name="connsiteX22" fmla="*/ 437904 w 463305"/>
              <a:gd name="connsiteY22" fmla="*/ 152895 h 578065"/>
              <a:gd name="connsiteX23" fmla="*/ 463306 w 463305"/>
              <a:gd name="connsiteY23" fmla="*/ 297204 h 57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3305" h="578065">
                <a:moveTo>
                  <a:pt x="463306" y="297204"/>
                </a:moveTo>
                <a:lnTo>
                  <a:pt x="389034" y="485276"/>
                </a:lnTo>
                <a:lnTo>
                  <a:pt x="379094" y="481398"/>
                </a:lnTo>
                <a:lnTo>
                  <a:pt x="305097" y="578065"/>
                </a:lnTo>
                <a:lnTo>
                  <a:pt x="299023" y="524608"/>
                </a:lnTo>
                <a:lnTo>
                  <a:pt x="275830" y="511866"/>
                </a:lnTo>
                <a:lnTo>
                  <a:pt x="256226" y="464779"/>
                </a:lnTo>
                <a:lnTo>
                  <a:pt x="196864" y="432926"/>
                </a:lnTo>
                <a:lnTo>
                  <a:pt x="167596" y="323240"/>
                </a:lnTo>
                <a:lnTo>
                  <a:pt x="111547" y="300805"/>
                </a:lnTo>
                <a:lnTo>
                  <a:pt x="67922" y="331827"/>
                </a:lnTo>
                <a:lnTo>
                  <a:pt x="18775" y="243746"/>
                </a:lnTo>
                <a:lnTo>
                  <a:pt x="6627" y="133783"/>
                </a:lnTo>
                <a:lnTo>
                  <a:pt x="0" y="102484"/>
                </a:lnTo>
                <a:lnTo>
                  <a:pt x="23193" y="102761"/>
                </a:lnTo>
                <a:lnTo>
                  <a:pt x="66818" y="43486"/>
                </a:lnTo>
                <a:lnTo>
                  <a:pt x="99398" y="10802"/>
                </a:lnTo>
                <a:lnTo>
                  <a:pt x="110442" y="0"/>
                </a:lnTo>
                <a:lnTo>
                  <a:pt x="170081" y="12741"/>
                </a:lnTo>
                <a:lnTo>
                  <a:pt x="186371" y="53735"/>
                </a:lnTo>
                <a:lnTo>
                  <a:pt x="285494" y="111071"/>
                </a:lnTo>
                <a:lnTo>
                  <a:pt x="381855" y="114671"/>
                </a:lnTo>
                <a:lnTo>
                  <a:pt x="437904" y="152895"/>
                </a:lnTo>
                <a:lnTo>
                  <a:pt x="463306" y="29720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8" name="Freihandform 917">
            <a:extLst>
              <a:ext uri="{FF2B5EF4-FFF2-40B4-BE49-F238E27FC236}">
                <a16:creationId xmlns:a16="http://schemas.microsoft.com/office/drawing/2014/main" id="{93DDD5C3-F099-CFBB-1C74-8D6B4C51B970}"/>
              </a:ext>
            </a:extLst>
          </p:cNvPr>
          <p:cNvSpPr/>
          <p:nvPr/>
        </p:nvSpPr>
        <p:spPr>
          <a:xfrm>
            <a:off x="790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19" name="Freihandform 918">
            <a:extLst>
              <a:ext uri="{FF2B5EF4-FFF2-40B4-BE49-F238E27FC236}">
                <a16:creationId xmlns:a16="http://schemas.microsoft.com/office/drawing/2014/main" id="{9B0C4BE0-0EC8-C008-1711-23BD296B1030}"/>
              </a:ext>
            </a:extLst>
          </p:cNvPr>
          <p:cNvSpPr/>
          <p:nvPr/>
        </p:nvSpPr>
        <p:spPr>
          <a:xfrm>
            <a:off x="7901431" y="3445024"/>
            <a:ext cx="519586" cy="370262"/>
          </a:xfrm>
          <a:custGeom>
            <a:avLst/>
            <a:gdLst>
              <a:gd name="connsiteX0" fmla="*/ 896240 w 896239"/>
              <a:gd name="connsiteY0" fmla="*/ 421292 h 638447"/>
              <a:gd name="connsiteX1" fmla="*/ 734994 w 896239"/>
              <a:gd name="connsiteY1" fmla="*/ 547320 h 638447"/>
              <a:gd name="connsiteX2" fmla="*/ 734994 w 896239"/>
              <a:gd name="connsiteY2" fmla="*/ 556737 h 638447"/>
              <a:gd name="connsiteX3" fmla="*/ 720913 w 896239"/>
              <a:gd name="connsiteY3" fmla="*/ 638448 h 638447"/>
              <a:gd name="connsiteX4" fmla="*/ 545309 w 896239"/>
              <a:gd name="connsiteY4" fmla="*/ 574188 h 638447"/>
              <a:gd name="connsiteX5" fmla="*/ 478768 w 896239"/>
              <a:gd name="connsiteY5" fmla="*/ 564216 h 638447"/>
              <a:gd name="connsiteX6" fmla="*/ 426031 w 896239"/>
              <a:gd name="connsiteY6" fmla="*/ 525992 h 638447"/>
              <a:gd name="connsiteX7" fmla="*/ 402010 w 896239"/>
              <a:gd name="connsiteY7" fmla="*/ 591914 h 638447"/>
              <a:gd name="connsiteX8" fmla="*/ 295709 w 896239"/>
              <a:gd name="connsiteY8" fmla="*/ 578342 h 638447"/>
              <a:gd name="connsiteX9" fmla="*/ 169253 w 896239"/>
              <a:gd name="connsiteY9" fmla="*/ 609087 h 638447"/>
              <a:gd name="connsiteX10" fmla="*/ 40035 w 896239"/>
              <a:gd name="connsiteY10" fmla="*/ 586098 h 638447"/>
              <a:gd name="connsiteX11" fmla="*/ 49699 w 896239"/>
              <a:gd name="connsiteY11" fmla="*/ 579727 h 638447"/>
              <a:gd name="connsiteX12" fmla="*/ 33133 w 896239"/>
              <a:gd name="connsiteY12" fmla="*/ 557568 h 638447"/>
              <a:gd name="connsiteX13" fmla="*/ 0 w 896239"/>
              <a:gd name="connsiteY13" fmla="*/ 550921 h 638447"/>
              <a:gd name="connsiteX14" fmla="*/ 20432 w 896239"/>
              <a:gd name="connsiteY14" fmla="*/ 500787 h 638447"/>
              <a:gd name="connsiteX15" fmla="*/ 63781 w 896239"/>
              <a:gd name="connsiteY15" fmla="*/ 488600 h 638447"/>
              <a:gd name="connsiteX16" fmla="*/ 87526 w 896239"/>
              <a:gd name="connsiteY16" fmla="*/ 435419 h 638447"/>
              <a:gd name="connsiteX17" fmla="*/ 54945 w 896239"/>
              <a:gd name="connsiteY17" fmla="*/ 331550 h 638447"/>
              <a:gd name="connsiteX18" fmla="*/ 75377 w 896239"/>
              <a:gd name="connsiteY18" fmla="*/ 275045 h 638447"/>
              <a:gd name="connsiteX19" fmla="*/ 98570 w 896239"/>
              <a:gd name="connsiteY19" fmla="*/ 268951 h 638447"/>
              <a:gd name="connsiteX20" fmla="*/ 132255 w 896239"/>
              <a:gd name="connsiteY20" fmla="*/ 234605 h 638447"/>
              <a:gd name="connsiteX21" fmla="*/ 135844 w 896239"/>
              <a:gd name="connsiteY21" fmla="*/ 196936 h 638447"/>
              <a:gd name="connsiteX22" fmla="*/ 202110 w 896239"/>
              <a:gd name="connsiteY22" fmla="*/ 216324 h 638447"/>
              <a:gd name="connsiteX23" fmla="*/ 242697 w 896239"/>
              <a:gd name="connsiteY23" fmla="*/ 144308 h 638447"/>
              <a:gd name="connsiteX24" fmla="*/ 316417 w 896239"/>
              <a:gd name="connsiteY24" fmla="*/ 72570 h 638447"/>
              <a:gd name="connsiteX25" fmla="*/ 304269 w 896239"/>
              <a:gd name="connsiteY25" fmla="*/ 554 h 638447"/>
              <a:gd name="connsiteX26" fmla="*/ 307030 w 896239"/>
              <a:gd name="connsiteY26" fmla="*/ 0 h 638447"/>
              <a:gd name="connsiteX27" fmla="*/ 363079 w 896239"/>
              <a:gd name="connsiteY27" fmla="*/ 38223 h 638447"/>
              <a:gd name="connsiteX28" fmla="*/ 402286 w 896239"/>
              <a:gd name="connsiteY28" fmla="*/ 132952 h 638447"/>
              <a:gd name="connsiteX29" fmla="*/ 750180 w 896239"/>
              <a:gd name="connsiteY29" fmla="*/ 314931 h 638447"/>
              <a:gd name="connsiteX30" fmla="*/ 816169 w 896239"/>
              <a:gd name="connsiteY30" fmla="*/ 378083 h 638447"/>
              <a:gd name="connsiteX31" fmla="*/ 896240 w 896239"/>
              <a:gd name="connsiteY31" fmla="*/ 421292 h 63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96239" h="638447">
                <a:moveTo>
                  <a:pt x="896240" y="421292"/>
                </a:moveTo>
                <a:lnTo>
                  <a:pt x="734994" y="547320"/>
                </a:lnTo>
                <a:lnTo>
                  <a:pt x="734994" y="556737"/>
                </a:lnTo>
                <a:lnTo>
                  <a:pt x="720913" y="638448"/>
                </a:lnTo>
                <a:lnTo>
                  <a:pt x="545309" y="574188"/>
                </a:lnTo>
                <a:lnTo>
                  <a:pt x="478768" y="564216"/>
                </a:lnTo>
                <a:lnTo>
                  <a:pt x="426031" y="525992"/>
                </a:lnTo>
                <a:lnTo>
                  <a:pt x="402010" y="591914"/>
                </a:lnTo>
                <a:lnTo>
                  <a:pt x="295709" y="578342"/>
                </a:lnTo>
                <a:lnTo>
                  <a:pt x="169253" y="609087"/>
                </a:lnTo>
                <a:lnTo>
                  <a:pt x="40035" y="586098"/>
                </a:lnTo>
                <a:lnTo>
                  <a:pt x="49699" y="579727"/>
                </a:lnTo>
                <a:lnTo>
                  <a:pt x="33133" y="557568"/>
                </a:lnTo>
                <a:lnTo>
                  <a:pt x="0" y="550921"/>
                </a:lnTo>
                <a:lnTo>
                  <a:pt x="20432" y="500787"/>
                </a:lnTo>
                <a:lnTo>
                  <a:pt x="63781" y="488600"/>
                </a:lnTo>
                <a:lnTo>
                  <a:pt x="87526" y="435419"/>
                </a:lnTo>
                <a:lnTo>
                  <a:pt x="54945" y="331550"/>
                </a:lnTo>
                <a:lnTo>
                  <a:pt x="75377" y="275045"/>
                </a:lnTo>
                <a:lnTo>
                  <a:pt x="98570" y="268951"/>
                </a:lnTo>
                <a:lnTo>
                  <a:pt x="132255" y="234605"/>
                </a:lnTo>
                <a:lnTo>
                  <a:pt x="135844" y="196936"/>
                </a:lnTo>
                <a:lnTo>
                  <a:pt x="202110" y="216324"/>
                </a:lnTo>
                <a:lnTo>
                  <a:pt x="242697" y="144308"/>
                </a:lnTo>
                <a:lnTo>
                  <a:pt x="316417" y="72570"/>
                </a:lnTo>
                <a:lnTo>
                  <a:pt x="304269" y="554"/>
                </a:lnTo>
                <a:lnTo>
                  <a:pt x="307030" y="0"/>
                </a:lnTo>
                <a:lnTo>
                  <a:pt x="363079" y="38223"/>
                </a:lnTo>
                <a:lnTo>
                  <a:pt x="402286" y="132952"/>
                </a:lnTo>
                <a:lnTo>
                  <a:pt x="750180" y="314931"/>
                </a:lnTo>
                <a:lnTo>
                  <a:pt x="816169" y="378083"/>
                </a:lnTo>
                <a:lnTo>
                  <a:pt x="896240" y="42129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 dirty="0">
              <a:latin typeface="Arial Narrow" panose="020B0606020202030204" pitchFamily="34" charset="0"/>
            </a:endParaRPr>
          </a:p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Halstenbek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20" name="Freihandform 919">
            <a:extLst>
              <a:ext uri="{FF2B5EF4-FFF2-40B4-BE49-F238E27FC236}">
                <a16:creationId xmlns:a16="http://schemas.microsoft.com/office/drawing/2014/main" id="{9580CCAA-8074-B62F-22FF-DE914D004811}"/>
              </a:ext>
            </a:extLst>
          </p:cNvPr>
          <p:cNvSpPr/>
          <p:nvPr/>
        </p:nvSpPr>
        <p:spPr>
          <a:xfrm>
            <a:off x="8029806" y="2838306"/>
            <a:ext cx="414581" cy="459415"/>
          </a:xfrm>
          <a:custGeom>
            <a:avLst/>
            <a:gdLst>
              <a:gd name="connsiteX0" fmla="*/ 714562 w 715114"/>
              <a:gd name="connsiteY0" fmla="*/ 251225 h 792174"/>
              <a:gd name="connsiteX1" fmla="*/ 708764 w 715114"/>
              <a:gd name="connsiteY1" fmla="*/ 255933 h 792174"/>
              <a:gd name="connsiteX2" fmla="*/ 704622 w 715114"/>
              <a:gd name="connsiteY2" fmla="*/ 251225 h 792174"/>
              <a:gd name="connsiteX3" fmla="*/ 648021 w 715114"/>
              <a:gd name="connsiteY3" fmla="*/ 266736 h 792174"/>
              <a:gd name="connsiteX4" fmla="*/ 630902 w 715114"/>
              <a:gd name="connsiteY4" fmla="*/ 329334 h 792174"/>
              <a:gd name="connsiteX5" fmla="*/ 617649 w 715114"/>
              <a:gd name="connsiteY5" fmla="*/ 316592 h 792174"/>
              <a:gd name="connsiteX6" fmla="*/ 590591 w 715114"/>
              <a:gd name="connsiteY6" fmla="*/ 366727 h 792174"/>
              <a:gd name="connsiteX7" fmla="*/ 620134 w 715114"/>
              <a:gd name="connsiteY7" fmla="*/ 423785 h 792174"/>
              <a:gd name="connsiteX8" fmla="*/ 632559 w 715114"/>
              <a:gd name="connsiteY8" fmla="*/ 559231 h 792174"/>
              <a:gd name="connsiteX9" fmla="*/ 630350 w 715114"/>
              <a:gd name="connsiteY9" fmla="*/ 560338 h 792174"/>
              <a:gd name="connsiteX10" fmla="*/ 575681 w 715114"/>
              <a:gd name="connsiteY10" fmla="*/ 586929 h 792174"/>
              <a:gd name="connsiteX11" fmla="*/ 365288 w 715114"/>
              <a:gd name="connsiteY11" fmla="*/ 683042 h 792174"/>
              <a:gd name="connsiteX12" fmla="*/ 398421 w 715114"/>
              <a:gd name="connsiteY12" fmla="*/ 714619 h 792174"/>
              <a:gd name="connsiteX13" fmla="*/ 301508 w 715114"/>
              <a:gd name="connsiteY13" fmla="*/ 783310 h 792174"/>
              <a:gd name="connsiteX14" fmla="*/ 244906 w 715114"/>
              <a:gd name="connsiteY14" fmla="*/ 792174 h 792174"/>
              <a:gd name="connsiteX15" fmla="*/ 221989 w 715114"/>
              <a:gd name="connsiteY15" fmla="*/ 732346 h 792174"/>
              <a:gd name="connsiteX16" fmla="*/ 185267 w 715114"/>
              <a:gd name="connsiteY16" fmla="*/ 763368 h 792174"/>
              <a:gd name="connsiteX17" fmla="*/ 145232 w 715114"/>
              <a:gd name="connsiteY17" fmla="*/ 763091 h 792174"/>
              <a:gd name="connsiteX18" fmla="*/ 138881 w 715114"/>
              <a:gd name="connsiteY18" fmla="*/ 734838 h 792174"/>
              <a:gd name="connsiteX19" fmla="*/ 62400 w 715114"/>
              <a:gd name="connsiteY19" fmla="*/ 727914 h 792174"/>
              <a:gd name="connsiteX20" fmla="*/ 46662 w 715114"/>
              <a:gd name="connsiteY20" fmla="*/ 608257 h 792174"/>
              <a:gd name="connsiteX21" fmla="*/ 3314 w 715114"/>
              <a:gd name="connsiteY21" fmla="*/ 604656 h 792174"/>
              <a:gd name="connsiteX22" fmla="*/ 0 w 715114"/>
              <a:gd name="connsiteY22" fmla="*/ 602163 h 792174"/>
              <a:gd name="connsiteX23" fmla="*/ 16842 w 715114"/>
              <a:gd name="connsiteY23" fmla="*/ 582774 h 792174"/>
              <a:gd name="connsiteX24" fmla="*/ 83108 w 715114"/>
              <a:gd name="connsiteY24" fmla="*/ 546766 h 792174"/>
              <a:gd name="connsiteX25" fmla="*/ 80347 w 715114"/>
              <a:gd name="connsiteY25" fmla="*/ 542335 h 792174"/>
              <a:gd name="connsiteX26" fmla="*/ 104092 w 715114"/>
              <a:gd name="connsiteY26" fmla="*/ 501618 h 792174"/>
              <a:gd name="connsiteX27" fmla="*/ 94428 w 715114"/>
              <a:gd name="connsiteY27" fmla="*/ 441789 h 792174"/>
              <a:gd name="connsiteX28" fmla="*/ 154895 w 715114"/>
              <a:gd name="connsiteY28" fmla="*/ 376144 h 792174"/>
              <a:gd name="connsiteX29" fmla="*/ 164007 w 715114"/>
              <a:gd name="connsiteY29" fmla="*/ 381961 h 792174"/>
              <a:gd name="connsiteX30" fmla="*/ 201834 w 715114"/>
              <a:gd name="connsiteY30" fmla="*/ 329334 h 792174"/>
              <a:gd name="connsiteX31" fmla="*/ 275278 w 715114"/>
              <a:gd name="connsiteY31" fmla="*/ 279477 h 792174"/>
              <a:gd name="connsiteX32" fmla="*/ 326357 w 715114"/>
              <a:gd name="connsiteY32" fmla="*/ 141262 h 792174"/>
              <a:gd name="connsiteX33" fmla="*/ 336573 w 715114"/>
              <a:gd name="connsiteY33" fmla="*/ 143201 h 792174"/>
              <a:gd name="connsiteX34" fmla="*/ 357005 w 715114"/>
              <a:gd name="connsiteY34" fmla="*/ 34623 h 792174"/>
              <a:gd name="connsiteX35" fmla="*/ 397316 w 715114"/>
              <a:gd name="connsiteY35" fmla="*/ 0 h 792174"/>
              <a:gd name="connsiteX36" fmla="*/ 430449 w 715114"/>
              <a:gd name="connsiteY36" fmla="*/ 6925 h 792174"/>
              <a:gd name="connsiteX37" fmla="*/ 433487 w 715114"/>
              <a:gd name="connsiteY37" fmla="*/ 41271 h 792174"/>
              <a:gd name="connsiteX38" fmla="*/ 470208 w 715114"/>
              <a:gd name="connsiteY38" fmla="*/ 35454 h 792174"/>
              <a:gd name="connsiteX39" fmla="*/ 672318 w 715114"/>
              <a:gd name="connsiteY39" fmla="*/ 121873 h 792174"/>
              <a:gd name="connsiteX40" fmla="*/ 676184 w 715114"/>
              <a:gd name="connsiteY40" fmla="*/ 119657 h 792174"/>
              <a:gd name="connsiteX41" fmla="*/ 715115 w 715114"/>
              <a:gd name="connsiteY41" fmla="*/ 194720 h 792174"/>
              <a:gd name="connsiteX42" fmla="*/ 714562 w 715114"/>
              <a:gd name="connsiteY42" fmla="*/ 251225 h 792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5114" h="792174">
                <a:moveTo>
                  <a:pt x="714562" y="251225"/>
                </a:moveTo>
                <a:lnTo>
                  <a:pt x="708764" y="255933"/>
                </a:lnTo>
                <a:lnTo>
                  <a:pt x="704622" y="251225"/>
                </a:lnTo>
                <a:lnTo>
                  <a:pt x="648021" y="266736"/>
                </a:lnTo>
                <a:lnTo>
                  <a:pt x="630902" y="329334"/>
                </a:lnTo>
                <a:lnTo>
                  <a:pt x="617649" y="316592"/>
                </a:lnTo>
                <a:lnTo>
                  <a:pt x="590591" y="366727"/>
                </a:lnTo>
                <a:lnTo>
                  <a:pt x="620134" y="423785"/>
                </a:lnTo>
                <a:lnTo>
                  <a:pt x="632559" y="559231"/>
                </a:lnTo>
                <a:lnTo>
                  <a:pt x="630350" y="560338"/>
                </a:lnTo>
                <a:lnTo>
                  <a:pt x="575681" y="586929"/>
                </a:lnTo>
                <a:lnTo>
                  <a:pt x="365288" y="683042"/>
                </a:lnTo>
                <a:lnTo>
                  <a:pt x="398421" y="714619"/>
                </a:lnTo>
                <a:lnTo>
                  <a:pt x="301508" y="783310"/>
                </a:lnTo>
                <a:lnTo>
                  <a:pt x="244906" y="792174"/>
                </a:lnTo>
                <a:lnTo>
                  <a:pt x="221989" y="732346"/>
                </a:lnTo>
                <a:lnTo>
                  <a:pt x="185267" y="763368"/>
                </a:lnTo>
                <a:lnTo>
                  <a:pt x="145232" y="763091"/>
                </a:lnTo>
                <a:lnTo>
                  <a:pt x="138881" y="734838"/>
                </a:lnTo>
                <a:lnTo>
                  <a:pt x="62400" y="727914"/>
                </a:lnTo>
                <a:lnTo>
                  <a:pt x="46662" y="608257"/>
                </a:lnTo>
                <a:lnTo>
                  <a:pt x="3314" y="604656"/>
                </a:lnTo>
                <a:lnTo>
                  <a:pt x="0" y="602163"/>
                </a:lnTo>
                <a:lnTo>
                  <a:pt x="16842" y="582774"/>
                </a:lnTo>
                <a:lnTo>
                  <a:pt x="83108" y="546766"/>
                </a:lnTo>
                <a:lnTo>
                  <a:pt x="80347" y="542335"/>
                </a:lnTo>
                <a:lnTo>
                  <a:pt x="104092" y="501618"/>
                </a:lnTo>
                <a:lnTo>
                  <a:pt x="94428" y="441789"/>
                </a:lnTo>
                <a:lnTo>
                  <a:pt x="154895" y="376144"/>
                </a:lnTo>
                <a:lnTo>
                  <a:pt x="164007" y="381961"/>
                </a:lnTo>
                <a:lnTo>
                  <a:pt x="201834" y="329334"/>
                </a:lnTo>
                <a:lnTo>
                  <a:pt x="275278" y="279477"/>
                </a:lnTo>
                <a:lnTo>
                  <a:pt x="326357" y="141262"/>
                </a:lnTo>
                <a:lnTo>
                  <a:pt x="336573" y="143201"/>
                </a:lnTo>
                <a:lnTo>
                  <a:pt x="357005" y="34623"/>
                </a:lnTo>
                <a:lnTo>
                  <a:pt x="397316" y="0"/>
                </a:lnTo>
                <a:lnTo>
                  <a:pt x="430449" y="6925"/>
                </a:lnTo>
                <a:lnTo>
                  <a:pt x="433487" y="41271"/>
                </a:lnTo>
                <a:lnTo>
                  <a:pt x="470208" y="35454"/>
                </a:lnTo>
                <a:lnTo>
                  <a:pt x="672318" y="121873"/>
                </a:lnTo>
                <a:lnTo>
                  <a:pt x="676184" y="119657"/>
                </a:lnTo>
                <a:lnTo>
                  <a:pt x="715115" y="194720"/>
                </a:lnTo>
                <a:lnTo>
                  <a:pt x="714562" y="251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1" name="Freihandform 920">
            <a:extLst>
              <a:ext uri="{FF2B5EF4-FFF2-40B4-BE49-F238E27FC236}">
                <a16:creationId xmlns:a16="http://schemas.microsoft.com/office/drawing/2014/main" id="{54D4062B-A425-D436-A75C-3C2E85E6F5A3}"/>
              </a:ext>
            </a:extLst>
          </p:cNvPr>
          <p:cNvSpPr/>
          <p:nvPr/>
        </p:nvSpPr>
        <p:spPr>
          <a:xfrm>
            <a:off x="8091113" y="1756273"/>
            <a:ext cx="320300" cy="417810"/>
          </a:xfrm>
          <a:custGeom>
            <a:avLst/>
            <a:gdLst>
              <a:gd name="connsiteX0" fmla="*/ 552488 w 552488"/>
              <a:gd name="connsiteY0" fmla="*/ 338474 h 720435"/>
              <a:gd name="connsiteX1" fmla="*/ 552488 w 552488"/>
              <a:gd name="connsiteY1" fmla="*/ 347892 h 720435"/>
              <a:gd name="connsiteX2" fmla="*/ 375780 w 552488"/>
              <a:gd name="connsiteY2" fmla="*/ 688028 h 720435"/>
              <a:gd name="connsiteX3" fmla="*/ 343200 w 552488"/>
              <a:gd name="connsiteY3" fmla="*/ 720435 h 720435"/>
              <a:gd name="connsiteX4" fmla="*/ 283561 w 552488"/>
              <a:gd name="connsiteY4" fmla="*/ 716834 h 720435"/>
              <a:gd name="connsiteX5" fmla="*/ 284113 w 552488"/>
              <a:gd name="connsiteY5" fmla="*/ 632077 h 720435"/>
              <a:gd name="connsiteX6" fmla="*/ 134464 w 552488"/>
              <a:gd name="connsiteY6" fmla="*/ 609919 h 720435"/>
              <a:gd name="connsiteX7" fmla="*/ 121487 w 552488"/>
              <a:gd name="connsiteY7" fmla="*/ 577235 h 720435"/>
              <a:gd name="connsiteX8" fmla="*/ 94981 w 552488"/>
              <a:gd name="connsiteY8" fmla="*/ 599116 h 720435"/>
              <a:gd name="connsiteX9" fmla="*/ 68198 w 552488"/>
              <a:gd name="connsiteY9" fmla="*/ 602163 h 720435"/>
              <a:gd name="connsiteX10" fmla="*/ 32028 w 552488"/>
              <a:gd name="connsiteY10" fmla="*/ 539011 h 720435"/>
              <a:gd name="connsiteX11" fmla="*/ 5522 w 552488"/>
              <a:gd name="connsiteY11" fmla="*/ 532363 h 720435"/>
              <a:gd name="connsiteX12" fmla="*/ 0 w 552488"/>
              <a:gd name="connsiteY12" fmla="*/ 409659 h 720435"/>
              <a:gd name="connsiteX13" fmla="*/ 215363 w 552488"/>
              <a:gd name="connsiteY13" fmla="*/ 68415 h 720435"/>
              <a:gd name="connsiteX14" fmla="*/ 235242 w 552488"/>
              <a:gd name="connsiteY14" fmla="*/ 68692 h 720435"/>
              <a:gd name="connsiteX15" fmla="*/ 318350 w 552488"/>
              <a:gd name="connsiteY15" fmla="*/ 0 h 720435"/>
              <a:gd name="connsiteX16" fmla="*/ 427688 w 552488"/>
              <a:gd name="connsiteY16" fmla="*/ 136276 h 720435"/>
              <a:gd name="connsiteX17" fmla="*/ 513833 w 552488"/>
              <a:gd name="connsiteY17" fmla="*/ 177824 h 720435"/>
              <a:gd name="connsiteX18" fmla="*/ 552488 w 552488"/>
              <a:gd name="connsiteY18" fmla="*/ 338474 h 720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2488" h="720435">
                <a:moveTo>
                  <a:pt x="552488" y="338474"/>
                </a:moveTo>
                <a:lnTo>
                  <a:pt x="552488" y="347892"/>
                </a:lnTo>
                <a:lnTo>
                  <a:pt x="375780" y="688028"/>
                </a:lnTo>
                <a:lnTo>
                  <a:pt x="343200" y="720435"/>
                </a:lnTo>
                <a:lnTo>
                  <a:pt x="283561" y="716834"/>
                </a:lnTo>
                <a:lnTo>
                  <a:pt x="284113" y="632077"/>
                </a:lnTo>
                <a:lnTo>
                  <a:pt x="134464" y="609919"/>
                </a:lnTo>
                <a:lnTo>
                  <a:pt x="121487" y="577235"/>
                </a:lnTo>
                <a:lnTo>
                  <a:pt x="94981" y="599116"/>
                </a:lnTo>
                <a:lnTo>
                  <a:pt x="68198" y="602163"/>
                </a:lnTo>
                <a:lnTo>
                  <a:pt x="32028" y="539011"/>
                </a:lnTo>
                <a:lnTo>
                  <a:pt x="5522" y="532363"/>
                </a:lnTo>
                <a:lnTo>
                  <a:pt x="0" y="409659"/>
                </a:lnTo>
                <a:lnTo>
                  <a:pt x="215363" y="68415"/>
                </a:lnTo>
                <a:lnTo>
                  <a:pt x="235242" y="68692"/>
                </a:lnTo>
                <a:lnTo>
                  <a:pt x="318350" y="0"/>
                </a:lnTo>
                <a:lnTo>
                  <a:pt x="427688" y="136276"/>
                </a:lnTo>
                <a:lnTo>
                  <a:pt x="513833" y="177824"/>
                </a:lnTo>
                <a:lnTo>
                  <a:pt x="552488" y="3384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2" name="Freihandform 921">
            <a:extLst>
              <a:ext uri="{FF2B5EF4-FFF2-40B4-BE49-F238E27FC236}">
                <a16:creationId xmlns:a16="http://schemas.microsoft.com/office/drawing/2014/main" id="{E452393C-9AFF-5C99-46FC-DB2661985311}"/>
              </a:ext>
            </a:extLst>
          </p:cNvPr>
          <p:cNvSpPr/>
          <p:nvPr/>
        </p:nvSpPr>
        <p:spPr>
          <a:xfrm>
            <a:off x="837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3" name="Freihandform 922">
            <a:extLst>
              <a:ext uri="{FF2B5EF4-FFF2-40B4-BE49-F238E27FC236}">
                <a16:creationId xmlns:a16="http://schemas.microsoft.com/office/drawing/2014/main" id="{99E48457-6926-9456-7F11-7FAC169C5D63}"/>
              </a:ext>
            </a:extLst>
          </p:cNvPr>
          <p:cNvSpPr/>
          <p:nvPr/>
        </p:nvSpPr>
        <p:spPr>
          <a:xfrm>
            <a:off x="8373476" y="2984484"/>
            <a:ext cx="414741" cy="424236"/>
          </a:xfrm>
          <a:custGeom>
            <a:avLst/>
            <a:gdLst>
              <a:gd name="connsiteX0" fmla="*/ 308134 w 715390"/>
              <a:gd name="connsiteY0" fmla="*/ 703539 h 731514"/>
              <a:gd name="connsiteX1" fmla="*/ 308963 w 715390"/>
              <a:gd name="connsiteY1" fmla="*/ 731237 h 731514"/>
              <a:gd name="connsiteX2" fmla="*/ 297919 w 715390"/>
              <a:gd name="connsiteY2" fmla="*/ 731514 h 731514"/>
              <a:gd name="connsiteX3" fmla="*/ 239660 w 715390"/>
              <a:gd name="connsiteY3" fmla="*/ 532917 h 731514"/>
              <a:gd name="connsiteX4" fmla="*/ 219780 w 715390"/>
              <a:gd name="connsiteY4" fmla="*/ 532917 h 731514"/>
              <a:gd name="connsiteX5" fmla="*/ 141090 w 715390"/>
              <a:gd name="connsiteY5" fmla="*/ 381130 h 731514"/>
              <a:gd name="connsiteX6" fmla="*/ 94428 w 715390"/>
              <a:gd name="connsiteY6" fmla="*/ 383900 h 731514"/>
              <a:gd name="connsiteX7" fmla="*/ 39483 w 715390"/>
              <a:gd name="connsiteY7" fmla="*/ 309114 h 731514"/>
              <a:gd name="connsiteX8" fmla="*/ 41692 w 715390"/>
              <a:gd name="connsiteY8" fmla="*/ 308006 h 731514"/>
              <a:gd name="connsiteX9" fmla="*/ 29544 w 715390"/>
              <a:gd name="connsiteY9" fmla="*/ 172561 h 731514"/>
              <a:gd name="connsiteX10" fmla="*/ 0 w 715390"/>
              <a:gd name="connsiteY10" fmla="*/ 115779 h 731514"/>
              <a:gd name="connsiteX11" fmla="*/ 27059 w 715390"/>
              <a:gd name="connsiteY11" fmla="*/ 65645 h 731514"/>
              <a:gd name="connsiteX12" fmla="*/ 40312 w 715390"/>
              <a:gd name="connsiteY12" fmla="*/ 78109 h 731514"/>
              <a:gd name="connsiteX13" fmla="*/ 57430 w 715390"/>
              <a:gd name="connsiteY13" fmla="*/ 15511 h 731514"/>
              <a:gd name="connsiteX14" fmla="*/ 114032 w 715390"/>
              <a:gd name="connsiteY14" fmla="*/ 0 h 731514"/>
              <a:gd name="connsiteX15" fmla="*/ 118173 w 715390"/>
              <a:gd name="connsiteY15" fmla="*/ 4986 h 731514"/>
              <a:gd name="connsiteX16" fmla="*/ 150202 w 715390"/>
              <a:gd name="connsiteY16" fmla="*/ 41270 h 731514"/>
              <a:gd name="connsiteX17" fmla="*/ 186924 w 715390"/>
              <a:gd name="connsiteY17" fmla="*/ 44871 h 731514"/>
              <a:gd name="connsiteX18" fmla="*/ 233033 w 715390"/>
              <a:gd name="connsiteY18" fmla="*/ 89189 h 731514"/>
              <a:gd name="connsiteX19" fmla="*/ 322768 w 715390"/>
              <a:gd name="connsiteY19" fmla="*/ 111901 h 731514"/>
              <a:gd name="connsiteX20" fmla="*/ 355625 w 715390"/>
              <a:gd name="connsiteY20" fmla="*/ 184471 h 731514"/>
              <a:gd name="connsiteX21" fmla="*/ 328566 w 715390"/>
              <a:gd name="connsiteY21" fmla="*/ 225188 h 731514"/>
              <a:gd name="connsiteX22" fmla="*/ 601083 w 715390"/>
              <a:gd name="connsiteY22" fmla="*/ 261472 h 731514"/>
              <a:gd name="connsiteX23" fmla="*/ 604396 w 715390"/>
              <a:gd name="connsiteY23" fmla="*/ 262027 h 731514"/>
              <a:gd name="connsiteX24" fmla="*/ 715391 w 715390"/>
              <a:gd name="connsiteY24" fmla="*/ 571141 h 731514"/>
              <a:gd name="connsiteX25" fmla="*/ 694130 w 715390"/>
              <a:gd name="connsiteY25" fmla="*/ 706309 h 731514"/>
              <a:gd name="connsiteX26" fmla="*/ 508035 w 715390"/>
              <a:gd name="connsiteY26" fmla="*/ 695507 h 731514"/>
              <a:gd name="connsiteX27" fmla="*/ 438180 w 715390"/>
              <a:gd name="connsiteY27" fmla="*/ 679164 h 731514"/>
              <a:gd name="connsiteX28" fmla="*/ 308134 w 715390"/>
              <a:gd name="connsiteY28" fmla="*/ 703539 h 7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5390" h="731514">
                <a:moveTo>
                  <a:pt x="308134" y="703539"/>
                </a:moveTo>
                <a:lnTo>
                  <a:pt x="308963" y="731237"/>
                </a:lnTo>
                <a:lnTo>
                  <a:pt x="297919" y="731514"/>
                </a:lnTo>
                <a:lnTo>
                  <a:pt x="239660" y="532917"/>
                </a:lnTo>
                <a:lnTo>
                  <a:pt x="219780" y="532917"/>
                </a:lnTo>
                <a:lnTo>
                  <a:pt x="141090" y="381130"/>
                </a:lnTo>
                <a:lnTo>
                  <a:pt x="94428" y="383900"/>
                </a:lnTo>
                <a:lnTo>
                  <a:pt x="39483" y="309114"/>
                </a:lnTo>
                <a:lnTo>
                  <a:pt x="41692" y="308006"/>
                </a:lnTo>
                <a:lnTo>
                  <a:pt x="29544" y="172561"/>
                </a:lnTo>
                <a:lnTo>
                  <a:pt x="0" y="115779"/>
                </a:lnTo>
                <a:lnTo>
                  <a:pt x="27059" y="65645"/>
                </a:lnTo>
                <a:lnTo>
                  <a:pt x="40312" y="78109"/>
                </a:lnTo>
                <a:lnTo>
                  <a:pt x="57430" y="15511"/>
                </a:lnTo>
                <a:lnTo>
                  <a:pt x="114032" y="0"/>
                </a:lnTo>
                <a:lnTo>
                  <a:pt x="118173" y="4986"/>
                </a:lnTo>
                <a:lnTo>
                  <a:pt x="150202" y="41270"/>
                </a:lnTo>
                <a:lnTo>
                  <a:pt x="186924" y="44871"/>
                </a:lnTo>
                <a:lnTo>
                  <a:pt x="233033" y="89189"/>
                </a:lnTo>
                <a:lnTo>
                  <a:pt x="322768" y="111901"/>
                </a:lnTo>
                <a:lnTo>
                  <a:pt x="355625" y="184471"/>
                </a:lnTo>
                <a:lnTo>
                  <a:pt x="328566" y="225188"/>
                </a:lnTo>
                <a:lnTo>
                  <a:pt x="601083" y="261472"/>
                </a:lnTo>
                <a:lnTo>
                  <a:pt x="604396" y="262027"/>
                </a:lnTo>
                <a:lnTo>
                  <a:pt x="715391" y="571141"/>
                </a:lnTo>
                <a:lnTo>
                  <a:pt x="694130" y="706309"/>
                </a:lnTo>
                <a:lnTo>
                  <a:pt x="508035" y="695507"/>
                </a:lnTo>
                <a:lnTo>
                  <a:pt x="438180" y="679164"/>
                </a:lnTo>
                <a:lnTo>
                  <a:pt x="308134" y="7035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550" b="1" dirty="0" err="1" smtClean="0">
                <a:latin typeface="Arial Narrow" panose="020B0606020202030204" pitchFamily="34" charset="0"/>
              </a:rPr>
              <a:t>Bönning-stedt</a:t>
            </a:r>
            <a:endParaRPr lang="de-DE" sz="550" b="1" dirty="0">
              <a:latin typeface="Arial Narrow" panose="020B0606020202030204" pitchFamily="34" charset="0"/>
            </a:endParaRPr>
          </a:p>
        </p:txBody>
      </p:sp>
      <p:sp>
        <p:nvSpPr>
          <p:cNvPr id="924" name="Freihandform 923">
            <a:extLst>
              <a:ext uri="{FF2B5EF4-FFF2-40B4-BE49-F238E27FC236}">
                <a16:creationId xmlns:a16="http://schemas.microsoft.com/office/drawing/2014/main" id="{934048A1-D163-54D8-5703-3B9FB7615254}"/>
              </a:ext>
            </a:extLst>
          </p:cNvPr>
          <p:cNvSpPr/>
          <p:nvPr/>
        </p:nvSpPr>
        <p:spPr>
          <a:xfrm>
            <a:off x="7703905" y="1675313"/>
            <a:ext cx="570968" cy="688961"/>
          </a:xfrm>
          <a:custGeom>
            <a:avLst/>
            <a:gdLst>
              <a:gd name="connsiteX0" fmla="*/ 244906 w 984869"/>
              <a:gd name="connsiteY0" fmla="*/ 820980 h 1187983"/>
              <a:gd name="connsiteX1" fmla="*/ 240764 w 984869"/>
              <a:gd name="connsiteY1" fmla="*/ 816825 h 1187983"/>
              <a:gd name="connsiteX2" fmla="*/ 271688 w 984869"/>
              <a:gd name="connsiteY2" fmla="*/ 716280 h 1187983"/>
              <a:gd name="connsiteX3" fmla="*/ 251808 w 984869"/>
              <a:gd name="connsiteY3" fmla="*/ 687751 h 1187983"/>
              <a:gd name="connsiteX4" fmla="*/ 215087 w 984869"/>
              <a:gd name="connsiteY4" fmla="*/ 690798 h 1187983"/>
              <a:gd name="connsiteX5" fmla="*/ 221989 w 984869"/>
              <a:gd name="connsiteY5" fmla="*/ 659222 h 1187983"/>
              <a:gd name="connsiteX6" fmla="*/ 265338 w 984869"/>
              <a:gd name="connsiteY6" fmla="*/ 656452 h 1187983"/>
              <a:gd name="connsiteX7" fmla="*/ 352587 w 984869"/>
              <a:gd name="connsiteY7" fmla="*/ 565878 h 1187983"/>
              <a:gd name="connsiteX8" fmla="*/ 322768 w 984869"/>
              <a:gd name="connsiteY8" fmla="*/ 540396 h 1187983"/>
              <a:gd name="connsiteX9" fmla="*/ 323044 w 984869"/>
              <a:gd name="connsiteY9" fmla="*/ 505773 h 1187983"/>
              <a:gd name="connsiteX10" fmla="*/ 396488 w 984869"/>
              <a:gd name="connsiteY10" fmla="*/ 515744 h 1187983"/>
              <a:gd name="connsiteX11" fmla="*/ 406704 w 984869"/>
              <a:gd name="connsiteY11" fmla="*/ 481121 h 1187983"/>
              <a:gd name="connsiteX12" fmla="*/ 432934 w 984869"/>
              <a:gd name="connsiteY12" fmla="*/ 491369 h 1187983"/>
              <a:gd name="connsiteX13" fmla="*/ 456403 w 984869"/>
              <a:gd name="connsiteY13" fmla="*/ 500510 h 1187983"/>
              <a:gd name="connsiteX14" fmla="*/ 463030 w 984869"/>
              <a:gd name="connsiteY14" fmla="*/ 522669 h 1187983"/>
              <a:gd name="connsiteX15" fmla="*/ 529571 w 984869"/>
              <a:gd name="connsiteY15" fmla="*/ 519899 h 1187983"/>
              <a:gd name="connsiteX16" fmla="*/ 560219 w 984869"/>
              <a:gd name="connsiteY16" fmla="*/ 422678 h 1187983"/>
              <a:gd name="connsiteX17" fmla="*/ 613507 w 984869"/>
              <a:gd name="connsiteY17" fmla="*/ 413537 h 1187983"/>
              <a:gd name="connsiteX18" fmla="*/ 662654 w 984869"/>
              <a:gd name="connsiteY18" fmla="*/ 102207 h 1187983"/>
              <a:gd name="connsiteX19" fmla="*/ 811475 w 984869"/>
              <a:gd name="connsiteY19" fmla="*/ 222972 h 1187983"/>
              <a:gd name="connsiteX20" fmla="*/ 845712 w 984869"/>
              <a:gd name="connsiteY20" fmla="*/ 173946 h 1187983"/>
              <a:gd name="connsiteX21" fmla="*/ 838534 w 984869"/>
              <a:gd name="connsiteY21" fmla="*/ 169791 h 1187983"/>
              <a:gd name="connsiteX22" fmla="*/ 769231 w 984869"/>
              <a:gd name="connsiteY22" fmla="*/ 87250 h 1187983"/>
              <a:gd name="connsiteX23" fmla="*/ 873047 w 984869"/>
              <a:gd name="connsiteY23" fmla="*/ 0 h 1187983"/>
              <a:gd name="connsiteX24" fmla="*/ 984870 w 984869"/>
              <a:gd name="connsiteY24" fmla="*/ 139046 h 1187983"/>
              <a:gd name="connsiteX25" fmla="*/ 901486 w 984869"/>
              <a:gd name="connsiteY25" fmla="*/ 208015 h 1187983"/>
              <a:gd name="connsiteX26" fmla="*/ 881606 w 984869"/>
              <a:gd name="connsiteY26" fmla="*/ 207738 h 1187983"/>
              <a:gd name="connsiteX27" fmla="*/ 665691 w 984869"/>
              <a:gd name="connsiteY27" fmla="*/ 549259 h 1187983"/>
              <a:gd name="connsiteX28" fmla="*/ 671490 w 984869"/>
              <a:gd name="connsiteY28" fmla="*/ 672240 h 1187983"/>
              <a:gd name="connsiteX29" fmla="*/ 697995 w 984869"/>
              <a:gd name="connsiteY29" fmla="*/ 678611 h 1187983"/>
              <a:gd name="connsiteX30" fmla="*/ 734166 w 984869"/>
              <a:gd name="connsiteY30" fmla="*/ 742040 h 1187983"/>
              <a:gd name="connsiteX31" fmla="*/ 760948 w 984869"/>
              <a:gd name="connsiteY31" fmla="*/ 738993 h 1187983"/>
              <a:gd name="connsiteX32" fmla="*/ 787730 w 984869"/>
              <a:gd name="connsiteY32" fmla="*/ 717111 h 1187983"/>
              <a:gd name="connsiteX33" fmla="*/ 800431 w 984869"/>
              <a:gd name="connsiteY33" fmla="*/ 749519 h 1187983"/>
              <a:gd name="connsiteX34" fmla="*/ 813960 w 984869"/>
              <a:gd name="connsiteY34" fmla="*/ 783587 h 1187983"/>
              <a:gd name="connsiteX35" fmla="*/ 542548 w 984869"/>
              <a:gd name="connsiteY35" fmla="*/ 998527 h 1187983"/>
              <a:gd name="connsiteX36" fmla="*/ 499199 w 984869"/>
              <a:gd name="connsiteY36" fmla="*/ 985786 h 1187983"/>
              <a:gd name="connsiteX37" fmla="*/ 251532 w 984869"/>
              <a:gd name="connsiteY37" fmla="*/ 1169426 h 1187983"/>
              <a:gd name="connsiteX38" fmla="*/ 226683 w 984869"/>
              <a:gd name="connsiteY38" fmla="*/ 1187984 h 1187983"/>
              <a:gd name="connsiteX39" fmla="*/ 198520 w 984869"/>
              <a:gd name="connsiteY39" fmla="*/ 1118738 h 1187983"/>
              <a:gd name="connsiteX40" fmla="*/ 135292 w 984869"/>
              <a:gd name="connsiteY40" fmla="*/ 1112090 h 1187983"/>
              <a:gd name="connsiteX41" fmla="*/ 30924 w 984869"/>
              <a:gd name="connsiteY41" fmla="*/ 1061679 h 1187983"/>
              <a:gd name="connsiteX42" fmla="*/ 32856 w 984869"/>
              <a:gd name="connsiteY42" fmla="*/ 1019855 h 1187983"/>
              <a:gd name="connsiteX43" fmla="*/ 29819 w 984869"/>
              <a:gd name="connsiteY43" fmla="*/ 991325 h 1187983"/>
              <a:gd name="connsiteX44" fmla="*/ 0 w 984869"/>
              <a:gd name="connsiteY44" fmla="*/ 959749 h 1187983"/>
              <a:gd name="connsiteX45" fmla="*/ 3589 w 984869"/>
              <a:gd name="connsiteY45" fmla="*/ 940914 h 1187983"/>
              <a:gd name="connsiteX46" fmla="*/ 83384 w 984869"/>
              <a:gd name="connsiteY46" fmla="*/ 941468 h 1187983"/>
              <a:gd name="connsiteX47" fmla="*/ 109890 w 984869"/>
              <a:gd name="connsiteY47" fmla="*/ 957533 h 1187983"/>
              <a:gd name="connsiteX48" fmla="*/ 110166 w 984869"/>
              <a:gd name="connsiteY48" fmla="*/ 916540 h 1187983"/>
              <a:gd name="connsiteX49" fmla="*/ 73720 w 984869"/>
              <a:gd name="connsiteY49" fmla="*/ 909892 h 1187983"/>
              <a:gd name="connsiteX50" fmla="*/ 77586 w 984869"/>
              <a:gd name="connsiteY50" fmla="*/ 843970 h 1187983"/>
              <a:gd name="connsiteX51" fmla="*/ 110719 w 984869"/>
              <a:gd name="connsiteY51" fmla="*/ 866129 h 1187983"/>
              <a:gd name="connsiteX52" fmla="*/ 147440 w 984869"/>
              <a:gd name="connsiteY52" fmla="*/ 844524 h 1187983"/>
              <a:gd name="connsiteX53" fmla="*/ 217295 w 984869"/>
              <a:gd name="connsiteY53" fmla="*/ 845078 h 1187983"/>
              <a:gd name="connsiteX54" fmla="*/ 244906 w 984869"/>
              <a:gd name="connsiteY54" fmla="*/ 820980 h 1187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84869" h="1187983">
                <a:moveTo>
                  <a:pt x="244906" y="820980"/>
                </a:moveTo>
                <a:lnTo>
                  <a:pt x="240764" y="816825"/>
                </a:lnTo>
                <a:lnTo>
                  <a:pt x="271688" y="716280"/>
                </a:lnTo>
                <a:lnTo>
                  <a:pt x="251808" y="687751"/>
                </a:lnTo>
                <a:lnTo>
                  <a:pt x="215087" y="690798"/>
                </a:lnTo>
                <a:lnTo>
                  <a:pt x="221989" y="659222"/>
                </a:lnTo>
                <a:lnTo>
                  <a:pt x="265338" y="656452"/>
                </a:lnTo>
                <a:lnTo>
                  <a:pt x="352587" y="565878"/>
                </a:lnTo>
                <a:lnTo>
                  <a:pt x="322768" y="540396"/>
                </a:lnTo>
                <a:lnTo>
                  <a:pt x="323044" y="505773"/>
                </a:lnTo>
                <a:lnTo>
                  <a:pt x="396488" y="515744"/>
                </a:lnTo>
                <a:lnTo>
                  <a:pt x="406704" y="481121"/>
                </a:lnTo>
                <a:lnTo>
                  <a:pt x="432934" y="491369"/>
                </a:lnTo>
                <a:lnTo>
                  <a:pt x="456403" y="500510"/>
                </a:lnTo>
                <a:lnTo>
                  <a:pt x="463030" y="522669"/>
                </a:lnTo>
                <a:lnTo>
                  <a:pt x="529571" y="519899"/>
                </a:lnTo>
                <a:lnTo>
                  <a:pt x="560219" y="422678"/>
                </a:lnTo>
                <a:lnTo>
                  <a:pt x="613507" y="413537"/>
                </a:lnTo>
                <a:lnTo>
                  <a:pt x="662654" y="102207"/>
                </a:lnTo>
                <a:lnTo>
                  <a:pt x="811475" y="222972"/>
                </a:lnTo>
                <a:lnTo>
                  <a:pt x="845712" y="173946"/>
                </a:lnTo>
                <a:lnTo>
                  <a:pt x="838534" y="169791"/>
                </a:lnTo>
                <a:lnTo>
                  <a:pt x="769231" y="87250"/>
                </a:lnTo>
                <a:lnTo>
                  <a:pt x="873047" y="0"/>
                </a:lnTo>
                <a:lnTo>
                  <a:pt x="984870" y="139046"/>
                </a:lnTo>
                <a:lnTo>
                  <a:pt x="901486" y="208015"/>
                </a:lnTo>
                <a:lnTo>
                  <a:pt x="881606" y="207738"/>
                </a:lnTo>
                <a:lnTo>
                  <a:pt x="665691" y="549259"/>
                </a:lnTo>
                <a:lnTo>
                  <a:pt x="671490" y="672240"/>
                </a:lnTo>
                <a:lnTo>
                  <a:pt x="697995" y="678611"/>
                </a:lnTo>
                <a:lnTo>
                  <a:pt x="734166" y="742040"/>
                </a:lnTo>
                <a:lnTo>
                  <a:pt x="760948" y="738993"/>
                </a:lnTo>
                <a:lnTo>
                  <a:pt x="787730" y="717111"/>
                </a:lnTo>
                <a:lnTo>
                  <a:pt x="800431" y="749519"/>
                </a:lnTo>
                <a:lnTo>
                  <a:pt x="813960" y="783587"/>
                </a:lnTo>
                <a:lnTo>
                  <a:pt x="542548" y="998527"/>
                </a:lnTo>
                <a:lnTo>
                  <a:pt x="499199" y="985786"/>
                </a:lnTo>
                <a:lnTo>
                  <a:pt x="251532" y="1169426"/>
                </a:lnTo>
                <a:lnTo>
                  <a:pt x="226683" y="1187984"/>
                </a:lnTo>
                <a:lnTo>
                  <a:pt x="198520" y="1118738"/>
                </a:lnTo>
                <a:lnTo>
                  <a:pt x="135292" y="1112090"/>
                </a:lnTo>
                <a:lnTo>
                  <a:pt x="30924" y="1061679"/>
                </a:lnTo>
                <a:lnTo>
                  <a:pt x="32856" y="1019855"/>
                </a:lnTo>
                <a:lnTo>
                  <a:pt x="29819" y="991325"/>
                </a:lnTo>
                <a:lnTo>
                  <a:pt x="0" y="959749"/>
                </a:lnTo>
                <a:lnTo>
                  <a:pt x="3589" y="940914"/>
                </a:lnTo>
                <a:lnTo>
                  <a:pt x="83384" y="941468"/>
                </a:lnTo>
                <a:lnTo>
                  <a:pt x="109890" y="957533"/>
                </a:lnTo>
                <a:lnTo>
                  <a:pt x="110166" y="916540"/>
                </a:lnTo>
                <a:lnTo>
                  <a:pt x="73720" y="909892"/>
                </a:lnTo>
                <a:lnTo>
                  <a:pt x="77586" y="843970"/>
                </a:lnTo>
                <a:lnTo>
                  <a:pt x="110719" y="866129"/>
                </a:lnTo>
                <a:lnTo>
                  <a:pt x="147440" y="844524"/>
                </a:lnTo>
                <a:lnTo>
                  <a:pt x="217295" y="845078"/>
                </a:lnTo>
                <a:lnTo>
                  <a:pt x="244906" y="82098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5" name="Freihandform 924">
            <a:extLst>
              <a:ext uri="{FF2B5EF4-FFF2-40B4-BE49-F238E27FC236}">
                <a16:creationId xmlns:a16="http://schemas.microsoft.com/office/drawing/2014/main" id="{DD224640-7BBF-544B-51E7-E44B789C74C3}"/>
              </a:ext>
            </a:extLst>
          </p:cNvPr>
          <p:cNvSpPr/>
          <p:nvPr/>
        </p:nvSpPr>
        <p:spPr>
          <a:xfrm>
            <a:off x="7866696" y="2525872"/>
            <a:ext cx="391850" cy="650088"/>
          </a:xfrm>
          <a:custGeom>
            <a:avLst/>
            <a:gdLst>
              <a:gd name="connsiteX0" fmla="*/ 246287 w 675907"/>
              <a:gd name="connsiteY0" fmla="*/ 282524 h 1120953"/>
              <a:gd name="connsiteX1" fmla="*/ 246010 w 675907"/>
              <a:gd name="connsiteY1" fmla="*/ 278923 h 1120953"/>
              <a:gd name="connsiteX2" fmla="*/ 259816 w 675907"/>
              <a:gd name="connsiteY2" fmla="*/ 219925 h 1120953"/>
              <a:gd name="connsiteX3" fmla="*/ 313104 w 675907"/>
              <a:gd name="connsiteY3" fmla="*/ 197489 h 1120953"/>
              <a:gd name="connsiteX4" fmla="*/ 324148 w 675907"/>
              <a:gd name="connsiteY4" fmla="*/ 74786 h 1120953"/>
              <a:gd name="connsiteX5" fmla="*/ 434315 w 675907"/>
              <a:gd name="connsiteY5" fmla="*/ 0 h 1120953"/>
              <a:gd name="connsiteX6" fmla="*/ 400630 w 675907"/>
              <a:gd name="connsiteY6" fmla="*/ 56505 h 1120953"/>
              <a:gd name="connsiteX7" fmla="*/ 416920 w 675907"/>
              <a:gd name="connsiteY7" fmla="*/ 81710 h 1120953"/>
              <a:gd name="connsiteX8" fmla="*/ 386548 w 675907"/>
              <a:gd name="connsiteY8" fmla="*/ 147632 h 1120953"/>
              <a:gd name="connsiteX9" fmla="*/ 382959 w 675907"/>
              <a:gd name="connsiteY9" fmla="*/ 198043 h 1120953"/>
              <a:gd name="connsiteX10" fmla="*/ 336297 w 675907"/>
              <a:gd name="connsiteY10" fmla="*/ 226019 h 1120953"/>
              <a:gd name="connsiteX11" fmla="*/ 368877 w 675907"/>
              <a:gd name="connsiteY11" fmla="*/ 321855 h 1120953"/>
              <a:gd name="connsiteX12" fmla="*/ 371914 w 675907"/>
              <a:gd name="connsiteY12" fmla="*/ 321024 h 1120953"/>
              <a:gd name="connsiteX13" fmla="*/ 457507 w 675907"/>
              <a:gd name="connsiteY13" fmla="*/ 422400 h 1120953"/>
              <a:gd name="connsiteX14" fmla="*/ 477663 w 675907"/>
              <a:gd name="connsiteY14" fmla="*/ 409936 h 1120953"/>
              <a:gd name="connsiteX15" fmla="*/ 503893 w 675907"/>
              <a:gd name="connsiteY15" fmla="*/ 451207 h 1120953"/>
              <a:gd name="connsiteX16" fmla="*/ 487051 w 675907"/>
              <a:gd name="connsiteY16" fmla="*/ 482506 h 1120953"/>
              <a:gd name="connsiteX17" fmla="*/ 520184 w 675907"/>
              <a:gd name="connsiteY17" fmla="*/ 498571 h 1120953"/>
              <a:gd name="connsiteX18" fmla="*/ 559943 w 675907"/>
              <a:gd name="connsiteY18" fmla="*/ 508265 h 1120953"/>
              <a:gd name="connsiteX19" fmla="*/ 552764 w 675907"/>
              <a:gd name="connsiteY19" fmla="*/ 571418 h 1120953"/>
              <a:gd name="connsiteX20" fmla="*/ 575957 w 675907"/>
              <a:gd name="connsiteY20" fmla="*/ 581112 h 1120953"/>
              <a:gd name="connsiteX21" fmla="*/ 646088 w 675907"/>
              <a:gd name="connsiteY21" fmla="*/ 530978 h 1120953"/>
              <a:gd name="connsiteX22" fmla="*/ 675907 w 675907"/>
              <a:gd name="connsiteY22" fmla="*/ 537349 h 1120953"/>
              <a:gd name="connsiteX23" fmla="*/ 635596 w 675907"/>
              <a:gd name="connsiteY23" fmla="*/ 571972 h 1120953"/>
              <a:gd name="connsiteX24" fmla="*/ 615164 w 675907"/>
              <a:gd name="connsiteY24" fmla="*/ 680549 h 1120953"/>
              <a:gd name="connsiteX25" fmla="*/ 604948 w 675907"/>
              <a:gd name="connsiteY25" fmla="*/ 678887 h 1120953"/>
              <a:gd name="connsiteX26" fmla="*/ 554145 w 675907"/>
              <a:gd name="connsiteY26" fmla="*/ 817103 h 1120953"/>
              <a:gd name="connsiteX27" fmla="*/ 480700 w 675907"/>
              <a:gd name="connsiteY27" fmla="*/ 866960 h 1120953"/>
              <a:gd name="connsiteX28" fmla="*/ 442874 w 675907"/>
              <a:gd name="connsiteY28" fmla="*/ 919863 h 1120953"/>
              <a:gd name="connsiteX29" fmla="*/ 433762 w 675907"/>
              <a:gd name="connsiteY29" fmla="*/ 914047 h 1120953"/>
              <a:gd name="connsiteX30" fmla="*/ 373571 w 675907"/>
              <a:gd name="connsiteY30" fmla="*/ 979692 h 1120953"/>
              <a:gd name="connsiteX31" fmla="*/ 382959 w 675907"/>
              <a:gd name="connsiteY31" fmla="*/ 1039521 h 1120953"/>
              <a:gd name="connsiteX32" fmla="*/ 359490 w 675907"/>
              <a:gd name="connsiteY32" fmla="*/ 1080514 h 1120953"/>
              <a:gd name="connsiteX33" fmla="*/ 362251 w 675907"/>
              <a:gd name="connsiteY33" fmla="*/ 1084946 h 1120953"/>
              <a:gd name="connsiteX34" fmla="*/ 295985 w 675907"/>
              <a:gd name="connsiteY34" fmla="*/ 1120954 h 1120953"/>
              <a:gd name="connsiteX35" fmla="*/ 136949 w 675907"/>
              <a:gd name="connsiteY35" fmla="*/ 1103781 h 1120953"/>
              <a:gd name="connsiteX36" fmla="*/ 87250 w 675907"/>
              <a:gd name="connsiteY36" fmla="*/ 1081345 h 1120953"/>
              <a:gd name="connsiteX37" fmla="*/ 97189 w 675907"/>
              <a:gd name="connsiteY37" fmla="*/ 1068881 h 1120953"/>
              <a:gd name="connsiteX38" fmla="*/ 47490 w 675907"/>
              <a:gd name="connsiteY38" fmla="*/ 1062233 h 1120953"/>
              <a:gd name="connsiteX39" fmla="*/ 27887 w 675907"/>
              <a:gd name="connsiteY39" fmla="*/ 1021240 h 1120953"/>
              <a:gd name="connsiteX40" fmla="*/ 8007 w 675907"/>
              <a:gd name="connsiteY40" fmla="*/ 1027333 h 1120953"/>
              <a:gd name="connsiteX41" fmla="*/ 0 w 675907"/>
              <a:gd name="connsiteY41" fmla="*/ 993818 h 1120953"/>
              <a:gd name="connsiteX42" fmla="*/ 11873 w 675907"/>
              <a:gd name="connsiteY42" fmla="*/ 945346 h 1120953"/>
              <a:gd name="connsiteX43" fmla="*/ 55221 w 675907"/>
              <a:gd name="connsiteY43" fmla="*/ 923464 h 1120953"/>
              <a:gd name="connsiteX44" fmla="*/ 82280 w 675907"/>
              <a:gd name="connsiteY44" fmla="*/ 848125 h 1120953"/>
              <a:gd name="connsiteX45" fmla="*/ 69303 w 675907"/>
              <a:gd name="connsiteY45" fmla="*/ 800761 h 1120953"/>
              <a:gd name="connsiteX46" fmla="*/ 109890 w 675907"/>
              <a:gd name="connsiteY46" fmla="*/ 734838 h 1120953"/>
              <a:gd name="connsiteX47" fmla="*/ 123971 w 675907"/>
              <a:gd name="connsiteY47" fmla="*/ 618505 h 1120953"/>
              <a:gd name="connsiteX48" fmla="*/ 101883 w 675907"/>
              <a:gd name="connsiteY48" fmla="*/ 460624 h 1120953"/>
              <a:gd name="connsiteX49" fmla="*/ 95809 w 675907"/>
              <a:gd name="connsiteY49" fmla="*/ 455638 h 1120953"/>
              <a:gd name="connsiteX50" fmla="*/ 138881 w 675907"/>
              <a:gd name="connsiteY50" fmla="*/ 407443 h 1120953"/>
              <a:gd name="connsiteX51" fmla="*/ 116241 w 675907"/>
              <a:gd name="connsiteY51" fmla="*/ 340967 h 1120953"/>
              <a:gd name="connsiteX52" fmla="*/ 78138 w 675907"/>
              <a:gd name="connsiteY52" fmla="*/ 326841 h 1120953"/>
              <a:gd name="connsiteX53" fmla="*/ 93324 w 675907"/>
              <a:gd name="connsiteY53" fmla="*/ 290279 h 1120953"/>
              <a:gd name="connsiteX54" fmla="*/ 149649 w 675907"/>
              <a:gd name="connsiteY54" fmla="*/ 300250 h 1120953"/>
              <a:gd name="connsiteX55" fmla="*/ 179745 w 675907"/>
              <a:gd name="connsiteY55" fmla="*/ 284739 h 1120953"/>
              <a:gd name="connsiteX56" fmla="*/ 246287 w 675907"/>
              <a:gd name="connsiteY56" fmla="*/ 282524 h 1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75907" h="1120953">
                <a:moveTo>
                  <a:pt x="246287" y="282524"/>
                </a:moveTo>
                <a:lnTo>
                  <a:pt x="246010" y="278923"/>
                </a:lnTo>
                <a:lnTo>
                  <a:pt x="259816" y="219925"/>
                </a:lnTo>
                <a:lnTo>
                  <a:pt x="313104" y="197489"/>
                </a:lnTo>
                <a:lnTo>
                  <a:pt x="324148" y="74786"/>
                </a:lnTo>
                <a:lnTo>
                  <a:pt x="434315" y="0"/>
                </a:lnTo>
                <a:lnTo>
                  <a:pt x="400630" y="56505"/>
                </a:lnTo>
                <a:lnTo>
                  <a:pt x="416920" y="81710"/>
                </a:lnTo>
                <a:lnTo>
                  <a:pt x="386548" y="147632"/>
                </a:lnTo>
                <a:lnTo>
                  <a:pt x="382959" y="198043"/>
                </a:lnTo>
                <a:lnTo>
                  <a:pt x="336297" y="226019"/>
                </a:lnTo>
                <a:lnTo>
                  <a:pt x="368877" y="321855"/>
                </a:lnTo>
                <a:lnTo>
                  <a:pt x="371914" y="321024"/>
                </a:lnTo>
                <a:lnTo>
                  <a:pt x="457507" y="422400"/>
                </a:lnTo>
                <a:lnTo>
                  <a:pt x="477663" y="409936"/>
                </a:lnTo>
                <a:lnTo>
                  <a:pt x="503893" y="451207"/>
                </a:lnTo>
                <a:lnTo>
                  <a:pt x="487051" y="482506"/>
                </a:lnTo>
                <a:lnTo>
                  <a:pt x="520184" y="498571"/>
                </a:lnTo>
                <a:lnTo>
                  <a:pt x="559943" y="508265"/>
                </a:lnTo>
                <a:lnTo>
                  <a:pt x="552764" y="571418"/>
                </a:lnTo>
                <a:lnTo>
                  <a:pt x="575957" y="581112"/>
                </a:lnTo>
                <a:lnTo>
                  <a:pt x="646088" y="530978"/>
                </a:lnTo>
                <a:lnTo>
                  <a:pt x="675907" y="537349"/>
                </a:lnTo>
                <a:lnTo>
                  <a:pt x="635596" y="571972"/>
                </a:lnTo>
                <a:lnTo>
                  <a:pt x="615164" y="680549"/>
                </a:lnTo>
                <a:lnTo>
                  <a:pt x="604948" y="678887"/>
                </a:lnTo>
                <a:lnTo>
                  <a:pt x="554145" y="817103"/>
                </a:lnTo>
                <a:lnTo>
                  <a:pt x="480700" y="866960"/>
                </a:lnTo>
                <a:lnTo>
                  <a:pt x="442874" y="919863"/>
                </a:lnTo>
                <a:lnTo>
                  <a:pt x="433762" y="914047"/>
                </a:lnTo>
                <a:lnTo>
                  <a:pt x="373571" y="979692"/>
                </a:lnTo>
                <a:lnTo>
                  <a:pt x="382959" y="1039521"/>
                </a:lnTo>
                <a:lnTo>
                  <a:pt x="359490" y="1080514"/>
                </a:lnTo>
                <a:lnTo>
                  <a:pt x="362251" y="1084946"/>
                </a:lnTo>
                <a:lnTo>
                  <a:pt x="295985" y="1120954"/>
                </a:lnTo>
                <a:lnTo>
                  <a:pt x="136949" y="1103781"/>
                </a:lnTo>
                <a:lnTo>
                  <a:pt x="87250" y="1081345"/>
                </a:lnTo>
                <a:lnTo>
                  <a:pt x="97189" y="1068881"/>
                </a:lnTo>
                <a:lnTo>
                  <a:pt x="47490" y="1062233"/>
                </a:lnTo>
                <a:lnTo>
                  <a:pt x="27887" y="1021240"/>
                </a:lnTo>
                <a:lnTo>
                  <a:pt x="8007" y="1027333"/>
                </a:lnTo>
                <a:lnTo>
                  <a:pt x="0" y="993818"/>
                </a:lnTo>
                <a:lnTo>
                  <a:pt x="11873" y="945346"/>
                </a:lnTo>
                <a:lnTo>
                  <a:pt x="55221" y="923464"/>
                </a:lnTo>
                <a:lnTo>
                  <a:pt x="82280" y="848125"/>
                </a:lnTo>
                <a:lnTo>
                  <a:pt x="69303" y="800761"/>
                </a:lnTo>
                <a:lnTo>
                  <a:pt x="109890" y="734838"/>
                </a:lnTo>
                <a:lnTo>
                  <a:pt x="123971" y="618505"/>
                </a:lnTo>
                <a:lnTo>
                  <a:pt x="101883" y="460624"/>
                </a:lnTo>
                <a:lnTo>
                  <a:pt x="95809" y="455638"/>
                </a:lnTo>
                <a:lnTo>
                  <a:pt x="138881" y="407443"/>
                </a:lnTo>
                <a:lnTo>
                  <a:pt x="116241" y="340967"/>
                </a:lnTo>
                <a:lnTo>
                  <a:pt x="78138" y="326841"/>
                </a:lnTo>
                <a:lnTo>
                  <a:pt x="93324" y="290279"/>
                </a:lnTo>
                <a:lnTo>
                  <a:pt x="149649" y="300250"/>
                </a:lnTo>
                <a:lnTo>
                  <a:pt x="179745" y="284739"/>
                </a:lnTo>
                <a:lnTo>
                  <a:pt x="246287" y="2825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6" name="Freihandform 925">
            <a:extLst>
              <a:ext uri="{FF2B5EF4-FFF2-40B4-BE49-F238E27FC236}">
                <a16:creationId xmlns:a16="http://schemas.microsoft.com/office/drawing/2014/main" id="{4AED8565-13AB-2306-0CFC-568AB4DB4A77}"/>
              </a:ext>
            </a:extLst>
          </p:cNvPr>
          <p:cNvSpPr/>
          <p:nvPr/>
        </p:nvSpPr>
        <p:spPr>
          <a:xfrm>
            <a:off x="796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7" name="Freihandform 926">
            <a:extLst>
              <a:ext uri="{FF2B5EF4-FFF2-40B4-BE49-F238E27FC236}">
                <a16:creationId xmlns:a16="http://schemas.microsoft.com/office/drawing/2014/main" id="{3384B59F-450F-F6F8-1D40-2E45795DB1B7}"/>
              </a:ext>
            </a:extLst>
          </p:cNvPr>
          <p:cNvSpPr/>
          <p:nvPr/>
        </p:nvSpPr>
        <p:spPr>
          <a:xfrm>
            <a:off x="7964979" y="3188812"/>
            <a:ext cx="532392" cy="500215"/>
          </a:xfrm>
          <a:custGeom>
            <a:avLst/>
            <a:gdLst>
              <a:gd name="connsiteX0" fmla="*/ 192445 w 918328"/>
              <a:gd name="connsiteY0" fmla="*/ 424339 h 862527"/>
              <a:gd name="connsiteX1" fmla="*/ 188028 w 918328"/>
              <a:gd name="connsiteY1" fmla="*/ 424893 h 862527"/>
              <a:gd name="connsiteX2" fmla="*/ 41968 w 918328"/>
              <a:gd name="connsiteY2" fmla="*/ 354539 h 862527"/>
              <a:gd name="connsiteX3" fmla="*/ 15185 w 918328"/>
              <a:gd name="connsiteY3" fmla="*/ 367004 h 862527"/>
              <a:gd name="connsiteX4" fmla="*/ 2208 w 918328"/>
              <a:gd name="connsiteY4" fmla="*/ 344845 h 862527"/>
              <a:gd name="connsiteX5" fmla="*/ 75653 w 918328"/>
              <a:gd name="connsiteY5" fmla="*/ 313822 h 862527"/>
              <a:gd name="connsiteX6" fmla="*/ 32580 w 918328"/>
              <a:gd name="connsiteY6" fmla="*/ 285293 h 862527"/>
              <a:gd name="connsiteX7" fmla="*/ 0 w 918328"/>
              <a:gd name="connsiteY7" fmla="*/ 178100 h 862527"/>
              <a:gd name="connsiteX8" fmla="*/ 33409 w 918328"/>
              <a:gd name="connsiteY8" fmla="*/ 165636 h 862527"/>
              <a:gd name="connsiteX9" fmla="*/ 61019 w 918328"/>
              <a:gd name="connsiteY9" fmla="*/ 33792 h 862527"/>
              <a:gd name="connsiteX10" fmla="*/ 84488 w 918328"/>
              <a:gd name="connsiteY10" fmla="*/ 30745 h 862527"/>
              <a:gd name="connsiteX11" fmla="*/ 111271 w 918328"/>
              <a:gd name="connsiteY11" fmla="*/ 0 h 862527"/>
              <a:gd name="connsiteX12" fmla="*/ 114584 w 918328"/>
              <a:gd name="connsiteY12" fmla="*/ 2493 h 862527"/>
              <a:gd name="connsiteX13" fmla="*/ 157932 w 918328"/>
              <a:gd name="connsiteY13" fmla="*/ 6093 h 862527"/>
              <a:gd name="connsiteX14" fmla="*/ 173670 w 918328"/>
              <a:gd name="connsiteY14" fmla="*/ 125751 h 862527"/>
              <a:gd name="connsiteX15" fmla="*/ 250152 w 918328"/>
              <a:gd name="connsiteY15" fmla="*/ 132675 h 862527"/>
              <a:gd name="connsiteX16" fmla="*/ 256502 w 918328"/>
              <a:gd name="connsiteY16" fmla="*/ 161204 h 862527"/>
              <a:gd name="connsiteX17" fmla="*/ 296537 w 918328"/>
              <a:gd name="connsiteY17" fmla="*/ 161481 h 862527"/>
              <a:gd name="connsiteX18" fmla="*/ 333536 w 918328"/>
              <a:gd name="connsiteY18" fmla="*/ 130182 h 862527"/>
              <a:gd name="connsiteX19" fmla="*/ 356176 w 918328"/>
              <a:gd name="connsiteY19" fmla="*/ 190288 h 862527"/>
              <a:gd name="connsiteX20" fmla="*/ 413054 w 918328"/>
              <a:gd name="connsiteY20" fmla="*/ 181147 h 862527"/>
              <a:gd name="connsiteX21" fmla="*/ 425755 w 918328"/>
              <a:gd name="connsiteY21" fmla="*/ 256764 h 862527"/>
              <a:gd name="connsiteX22" fmla="*/ 495610 w 918328"/>
              <a:gd name="connsiteY22" fmla="*/ 270059 h 862527"/>
              <a:gd name="connsiteX23" fmla="*/ 571539 w 918328"/>
              <a:gd name="connsiteY23" fmla="*/ 349276 h 862527"/>
              <a:gd name="connsiteX24" fmla="*/ 644707 w 918328"/>
              <a:gd name="connsiteY24" fmla="*/ 346507 h 862527"/>
              <a:gd name="connsiteX25" fmla="*/ 647744 w 918328"/>
              <a:gd name="connsiteY25" fmla="*/ 396918 h 862527"/>
              <a:gd name="connsiteX26" fmla="*/ 756806 w 918328"/>
              <a:gd name="connsiteY26" fmla="*/ 514359 h 862527"/>
              <a:gd name="connsiteX27" fmla="*/ 902590 w 918328"/>
              <a:gd name="connsiteY27" fmla="*/ 603548 h 862527"/>
              <a:gd name="connsiteX28" fmla="*/ 918328 w 918328"/>
              <a:gd name="connsiteY28" fmla="*/ 674179 h 862527"/>
              <a:gd name="connsiteX29" fmla="*/ 817826 w 918328"/>
              <a:gd name="connsiteY29" fmla="*/ 807408 h 862527"/>
              <a:gd name="connsiteX30" fmla="*/ 824176 w 918328"/>
              <a:gd name="connsiteY30" fmla="*/ 829567 h 862527"/>
              <a:gd name="connsiteX31" fmla="*/ 826661 w 918328"/>
              <a:gd name="connsiteY31" fmla="*/ 832336 h 862527"/>
              <a:gd name="connsiteX32" fmla="*/ 788006 w 918328"/>
              <a:gd name="connsiteY32" fmla="*/ 862528 h 862527"/>
              <a:gd name="connsiteX33" fmla="*/ 707659 w 918328"/>
              <a:gd name="connsiteY33" fmla="*/ 819041 h 862527"/>
              <a:gd name="connsiteX34" fmla="*/ 641670 w 918328"/>
              <a:gd name="connsiteY34" fmla="*/ 755612 h 862527"/>
              <a:gd name="connsiteX35" fmla="*/ 293500 w 918328"/>
              <a:gd name="connsiteY35" fmla="*/ 573633 h 862527"/>
              <a:gd name="connsiteX36" fmla="*/ 254293 w 918328"/>
              <a:gd name="connsiteY36" fmla="*/ 478905 h 862527"/>
              <a:gd name="connsiteX37" fmla="*/ 197968 w 918328"/>
              <a:gd name="connsiteY37" fmla="*/ 440681 h 862527"/>
              <a:gd name="connsiteX38" fmla="*/ 195207 w 918328"/>
              <a:gd name="connsiteY38" fmla="*/ 441235 h 862527"/>
              <a:gd name="connsiteX39" fmla="*/ 192445 w 918328"/>
              <a:gd name="connsiteY39" fmla="*/ 424339 h 862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8328" h="862527">
                <a:moveTo>
                  <a:pt x="192445" y="424339"/>
                </a:moveTo>
                <a:lnTo>
                  <a:pt x="188028" y="424893"/>
                </a:lnTo>
                <a:lnTo>
                  <a:pt x="41968" y="354539"/>
                </a:lnTo>
                <a:lnTo>
                  <a:pt x="15185" y="367004"/>
                </a:lnTo>
                <a:lnTo>
                  <a:pt x="2208" y="344845"/>
                </a:lnTo>
                <a:lnTo>
                  <a:pt x="75653" y="313822"/>
                </a:lnTo>
                <a:lnTo>
                  <a:pt x="32580" y="285293"/>
                </a:lnTo>
                <a:lnTo>
                  <a:pt x="0" y="178100"/>
                </a:lnTo>
                <a:lnTo>
                  <a:pt x="33409" y="165636"/>
                </a:lnTo>
                <a:lnTo>
                  <a:pt x="61019" y="33792"/>
                </a:lnTo>
                <a:lnTo>
                  <a:pt x="84488" y="30745"/>
                </a:lnTo>
                <a:lnTo>
                  <a:pt x="111271" y="0"/>
                </a:lnTo>
                <a:lnTo>
                  <a:pt x="114584" y="2493"/>
                </a:lnTo>
                <a:lnTo>
                  <a:pt x="157932" y="6093"/>
                </a:lnTo>
                <a:lnTo>
                  <a:pt x="173670" y="125751"/>
                </a:lnTo>
                <a:lnTo>
                  <a:pt x="250152" y="132675"/>
                </a:lnTo>
                <a:lnTo>
                  <a:pt x="256502" y="161204"/>
                </a:lnTo>
                <a:lnTo>
                  <a:pt x="296537" y="161481"/>
                </a:lnTo>
                <a:lnTo>
                  <a:pt x="333536" y="130182"/>
                </a:lnTo>
                <a:lnTo>
                  <a:pt x="356176" y="190288"/>
                </a:lnTo>
                <a:lnTo>
                  <a:pt x="413054" y="181147"/>
                </a:lnTo>
                <a:lnTo>
                  <a:pt x="425755" y="256764"/>
                </a:lnTo>
                <a:lnTo>
                  <a:pt x="495610" y="270059"/>
                </a:lnTo>
                <a:lnTo>
                  <a:pt x="571539" y="349276"/>
                </a:lnTo>
                <a:lnTo>
                  <a:pt x="644707" y="346507"/>
                </a:lnTo>
                <a:lnTo>
                  <a:pt x="647744" y="396918"/>
                </a:lnTo>
                <a:lnTo>
                  <a:pt x="756806" y="514359"/>
                </a:lnTo>
                <a:lnTo>
                  <a:pt x="902590" y="603548"/>
                </a:lnTo>
                <a:lnTo>
                  <a:pt x="918328" y="674179"/>
                </a:lnTo>
                <a:lnTo>
                  <a:pt x="817826" y="807408"/>
                </a:lnTo>
                <a:lnTo>
                  <a:pt x="824176" y="829567"/>
                </a:lnTo>
                <a:lnTo>
                  <a:pt x="826661" y="832336"/>
                </a:lnTo>
                <a:lnTo>
                  <a:pt x="788006" y="862528"/>
                </a:lnTo>
                <a:lnTo>
                  <a:pt x="707659" y="819041"/>
                </a:lnTo>
                <a:lnTo>
                  <a:pt x="641670" y="755612"/>
                </a:lnTo>
                <a:lnTo>
                  <a:pt x="293500" y="573633"/>
                </a:lnTo>
                <a:lnTo>
                  <a:pt x="254293" y="478905"/>
                </a:lnTo>
                <a:lnTo>
                  <a:pt x="197968" y="440681"/>
                </a:lnTo>
                <a:lnTo>
                  <a:pt x="195207" y="441235"/>
                </a:lnTo>
                <a:lnTo>
                  <a:pt x="192445" y="424339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>
                <a:latin typeface="Arial Narrow" panose="020B0606020202030204" pitchFamily="34" charset="0"/>
              </a:rPr>
              <a:t>Rellingen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28" name="Freihandform 927">
            <a:extLst>
              <a:ext uri="{FF2B5EF4-FFF2-40B4-BE49-F238E27FC236}">
                <a16:creationId xmlns:a16="http://schemas.microsoft.com/office/drawing/2014/main" id="{A5D9D2D0-639C-F35B-BD92-5530F14AAD3D}"/>
              </a:ext>
            </a:extLst>
          </p:cNvPr>
          <p:cNvSpPr/>
          <p:nvPr/>
        </p:nvSpPr>
        <p:spPr>
          <a:xfrm>
            <a:off x="769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29" name="Freihandform 928">
            <a:extLst>
              <a:ext uri="{FF2B5EF4-FFF2-40B4-BE49-F238E27FC236}">
                <a16:creationId xmlns:a16="http://schemas.microsoft.com/office/drawing/2014/main" id="{F11D926C-729A-20C0-157A-48818D59D76D}"/>
              </a:ext>
            </a:extLst>
          </p:cNvPr>
          <p:cNvSpPr/>
          <p:nvPr/>
        </p:nvSpPr>
        <p:spPr>
          <a:xfrm>
            <a:off x="7693021" y="3099177"/>
            <a:ext cx="390890" cy="727192"/>
          </a:xfrm>
          <a:custGeom>
            <a:avLst/>
            <a:gdLst>
              <a:gd name="connsiteX0" fmla="*/ 44177 w 674250"/>
              <a:gd name="connsiteY0" fmla="*/ 930112 h 1253905"/>
              <a:gd name="connsiteX1" fmla="*/ 57154 w 674250"/>
              <a:gd name="connsiteY1" fmla="*/ 864744 h 1253905"/>
              <a:gd name="connsiteX2" fmla="*/ 97465 w 674250"/>
              <a:gd name="connsiteY2" fmla="*/ 827351 h 1253905"/>
              <a:gd name="connsiteX3" fmla="*/ 57430 w 674250"/>
              <a:gd name="connsiteY3" fmla="*/ 817379 h 1253905"/>
              <a:gd name="connsiteX4" fmla="*/ 31752 w 674250"/>
              <a:gd name="connsiteY4" fmla="*/ 713234 h 1253905"/>
              <a:gd name="connsiteX5" fmla="*/ 48595 w 674250"/>
              <a:gd name="connsiteY5" fmla="*/ 697722 h 1253905"/>
              <a:gd name="connsiteX6" fmla="*/ 28715 w 674250"/>
              <a:gd name="connsiteY6" fmla="*/ 665869 h 1253905"/>
              <a:gd name="connsiteX7" fmla="*/ 46386 w 674250"/>
              <a:gd name="connsiteY7" fmla="*/ 527377 h 1253905"/>
              <a:gd name="connsiteX8" fmla="*/ 0 w 674250"/>
              <a:gd name="connsiteY8" fmla="*/ 504942 h 1253905"/>
              <a:gd name="connsiteX9" fmla="*/ 3589 w 674250"/>
              <a:gd name="connsiteY9" fmla="*/ 473365 h 1253905"/>
              <a:gd name="connsiteX10" fmla="*/ 36998 w 674250"/>
              <a:gd name="connsiteY10" fmla="*/ 451761 h 1253905"/>
              <a:gd name="connsiteX11" fmla="*/ 40588 w 674250"/>
              <a:gd name="connsiteY11" fmla="*/ 429602 h 1253905"/>
              <a:gd name="connsiteX12" fmla="*/ 20708 w 674250"/>
              <a:gd name="connsiteY12" fmla="*/ 420185 h 1253905"/>
              <a:gd name="connsiteX13" fmla="*/ 20984 w 674250"/>
              <a:gd name="connsiteY13" fmla="*/ 394979 h 1253905"/>
              <a:gd name="connsiteX14" fmla="*/ 52184 w 674250"/>
              <a:gd name="connsiteY14" fmla="*/ 355093 h 1253905"/>
              <a:gd name="connsiteX15" fmla="*/ 94152 w 674250"/>
              <a:gd name="connsiteY15" fmla="*/ 395533 h 1253905"/>
              <a:gd name="connsiteX16" fmla="*/ 130598 w 674250"/>
              <a:gd name="connsiteY16" fmla="*/ 398857 h 1253905"/>
              <a:gd name="connsiteX17" fmla="*/ 100503 w 674250"/>
              <a:gd name="connsiteY17" fmla="*/ 340690 h 1253905"/>
              <a:gd name="connsiteX18" fmla="*/ 94704 w 674250"/>
              <a:gd name="connsiteY18" fmla="*/ 329334 h 1253905"/>
              <a:gd name="connsiteX19" fmla="*/ 124800 w 674250"/>
              <a:gd name="connsiteY19" fmla="*/ 278923 h 1253905"/>
              <a:gd name="connsiteX20" fmla="*/ 98570 w 674250"/>
              <a:gd name="connsiteY20" fmla="*/ 240976 h 1253905"/>
              <a:gd name="connsiteX21" fmla="*/ 98846 w 674250"/>
              <a:gd name="connsiteY21" fmla="*/ 209400 h 1253905"/>
              <a:gd name="connsiteX22" fmla="*/ 128941 w 674250"/>
              <a:gd name="connsiteY22" fmla="*/ 203306 h 1253905"/>
              <a:gd name="connsiteX23" fmla="*/ 125628 w 674250"/>
              <a:gd name="connsiteY23" fmla="*/ 181424 h 1253905"/>
              <a:gd name="connsiteX24" fmla="*/ 102435 w 674250"/>
              <a:gd name="connsiteY24" fmla="*/ 184194 h 1253905"/>
              <a:gd name="connsiteX25" fmla="*/ 99122 w 674250"/>
              <a:gd name="connsiteY25" fmla="*/ 155942 h 1253905"/>
              <a:gd name="connsiteX26" fmla="*/ 119554 w 674250"/>
              <a:gd name="connsiteY26" fmla="*/ 108854 h 1253905"/>
              <a:gd name="connsiteX27" fmla="*/ 102987 w 674250"/>
              <a:gd name="connsiteY27" fmla="*/ 83372 h 1253905"/>
              <a:gd name="connsiteX28" fmla="*/ 113755 w 674250"/>
              <a:gd name="connsiteY28" fmla="*/ 8032 h 1253905"/>
              <a:gd name="connsiteX29" fmla="*/ 170357 w 674250"/>
              <a:gd name="connsiteY29" fmla="*/ 5540 h 1253905"/>
              <a:gd name="connsiteX30" fmla="*/ 296814 w 674250"/>
              <a:gd name="connsiteY30" fmla="*/ 0 h 1253905"/>
              <a:gd name="connsiteX31" fmla="*/ 298470 w 674250"/>
              <a:gd name="connsiteY31" fmla="*/ 7756 h 1253905"/>
              <a:gd name="connsiteX32" fmla="*/ 306478 w 674250"/>
              <a:gd name="connsiteY32" fmla="*/ 40994 h 1253905"/>
              <a:gd name="connsiteX33" fmla="*/ 326357 w 674250"/>
              <a:gd name="connsiteY33" fmla="*/ 34900 h 1253905"/>
              <a:gd name="connsiteX34" fmla="*/ 345961 w 674250"/>
              <a:gd name="connsiteY34" fmla="*/ 75893 h 1253905"/>
              <a:gd name="connsiteX35" fmla="*/ 395936 w 674250"/>
              <a:gd name="connsiteY35" fmla="*/ 82541 h 1253905"/>
              <a:gd name="connsiteX36" fmla="*/ 385720 w 674250"/>
              <a:gd name="connsiteY36" fmla="*/ 95005 h 1253905"/>
              <a:gd name="connsiteX37" fmla="*/ 435695 w 674250"/>
              <a:gd name="connsiteY37" fmla="*/ 117441 h 1253905"/>
              <a:gd name="connsiteX38" fmla="*/ 595008 w 674250"/>
              <a:gd name="connsiteY38" fmla="*/ 134614 h 1253905"/>
              <a:gd name="connsiteX39" fmla="*/ 578166 w 674250"/>
              <a:gd name="connsiteY39" fmla="*/ 154003 h 1253905"/>
              <a:gd name="connsiteX40" fmla="*/ 551384 w 674250"/>
              <a:gd name="connsiteY40" fmla="*/ 184748 h 1253905"/>
              <a:gd name="connsiteX41" fmla="*/ 528191 w 674250"/>
              <a:gd name="connsiteY41" fmla="*/ 187518 h 1253905"/>
              <a:gd name="connsiteX42" fmla="*/ 500580 w 674250"/>
              <a:gd name="connsiteY42" fmla="*/ 319639 h 1253905"/>
              <a:gd name="connsiteX43" fmla="*/ 467171 w 674250"/>
              <a:gd name="connsiteY43" fmla="*/ 332103 h 1253905"/>
              <a:gd name="connsiteX44" fmla="*/ 499752 w 674250"/>
              <a:gd name="connsiteY44" fmla="*/ 439573 h 1253905"/>
              <a:gd name="connsiteX45" fmla="*/ 542548 w 674250"/>
              <a:gd name="connsiteY45" fmla="*/ 468379 h 1253905"/>
              <a:gd name="connsiteX46" fmla="*/ 469104 w 674250"/>
              <a:gd name="connsiteY46" fmla="*/ 499125 h 1253905"/>
              <a:gd name="connsiteX47" fmla="*/ 482357 w 674250"/>
              <a:gd name="connsiteY47" fmla="*/ 521283 h 1253905"/>
              <a:gd name="connsiteX48" fmla="*/ 509139 w 674250"/>
              <a:gd name="connsiteY48" fmla="*/ 508819 h 1253905"/>
              <a:gd name="connsiteX49" fmla="*/ 654923 w 674250"/>
              <a:gd name="connsiteY49" fmla="*/ 579450 h 1253905"/>
              <a:gd name="connsiteX50" fmla="*/ 659341 w 674250"/>
              <a:gd name="connsiteY50" fmla="*/ 578619 h 1253905"/>
              <a:gd name="connsiteX51" fmla="*/ 662102 w 674250"/>
              <a:gd name="connsiteY51" fmla="*/ 595515 h 1253905"/>
              <a:gd name="connsiteX52" fmla="*/ 674251 w 674250"/>
              <a:gd name="connsiteY52" fmla="*/ 667808 h 1253905"/>
              <a:gd name="connsiteX53" fmla="*/ 600530 w 674250"/>
              <a:gd name="connsiteY53" fmla="*/ 739824 h 1253905"/>
              <a:gd name="connsiteX54" fmla="*/ 559943 w 674250"/>
              <a:gd name="connsiteY54" fmla="*/ 811840 h 1253905"/>
              <a:gd name="connsiteX55" fmla="*/ 493677 w 674250"/>
              <a:gd name="connsiteY55" fmla="*/ 792451 h 1253905"/>
              <a:gd name="connsiteX56" fmla="*/ 490088 w 674250"/>
              <a:gd name="connsiteY56" fmla="*/ 830398 h 1253905"/>
              <a:gd name="connsiteX57" fmla="*/ 456403 w 674250"/>
              <a:gd name="connsiteY57" fmla="*/ 864744 h 1253905"/>
              <a:gd name="connsiteX58" fmla="*/ 433210 w 674250"/>
              <a:gd name="connsiteY58" fmla="*/ 870837 h 1253905"/>
              <a:gd name="connsiteX59" fmla="*/ 412778 w 674250"/>
              <a:gd name="connsiteY59" fmla="*/ 927342 h 1253905"/>
              <a:gd name="connsiteX60" fmla="*/ 445083 w 674250"/>
              <a:gd name="connsiteY60" fmla="*/ 1031488 h 1253905"/>
              <a:gd name="connsiteX61" fmla="*/ 421614 w 674250"/>
              <a:gd name="connsiteY61" fmla="*/ 1084946 h 1253905"/>
              <a:gd name="connsiteX62" fmla="*/ 378265 w 674250"/>
              <a:gd name="connsiteY62" fmla="*/ 1097410 h 1253905"/>
              <a:gd name="connsiteX63" fmla="*/ 357833 w 674250"/>
              <a:gd name="connsiteY63" fmla="*/ 1147544 h 1253905"/>
              <a:gd name="connsiteX64" fmla="*/ 390966 w 674250"/>
              <a:gd name="connsiteY64" fmla="*/ 1154192 h 1253905"/>
              <a:gd name="connsiteX65" fmla="*/ 407532 w 674250"/>
              <a:gd name="connsiteY65" fmla="*/ 1176351 h 1253905"/>
              <a:gd name="connsiteX66" fmla="*/ 397869 w 674250"/>
              <a:gd name="connsiteY66" fmla="*/ 1182721 h 1253905"/>
              <a:gd name="connsiteX67" fmla="*/ 330499 w 674250"/>
              <a:gd name="connsiteY67" fmla="*/ 1226207 h 1253905"/>
              <a:gd name="connsiteX68" fmla="*/ 334364 w 674250"/>
              <a:gd name="connsiteY68" fmla="*/ 1230085 h 1253905"/>
              <a:gd name="connsiteX69" fmla="*/ 257055 w 674250"/>
              <a:gd name="connsiteY69" fmla="*/ 1253906 h 1253905"/>
              <a:gd name="connsiteX70" fmla="*/ 58258 w 674250"/>
              <a:gd name="connsiteY70" fmla="*/ 1145328 h 1253905"/>
              <a:gd name="connsiteX71" fmla="*/ 29819 w 674250"/>
              <a:gd name="connsiteY71" fmla="*/ 1001851 h 1253905"/>
              <a:gd name="connsiteX72" fmla="*/ 44177 w 674250"/>
              <a:gd name="connsiteY72" fmla="*/ 930112 h 1253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674250" h="1253905">
                <a:moveTo>
                  <a:pt x="44177" y="930112"/>
                </a:moveTo>
                <a:lnTo>
                  <a:pt x="57154" y="864744"/>
                </a:lnTo>
                <a:lnTo>
                  <a:pt x="97465" y="827351"/>
                </a:lnTo>
                <a:lnTo>
                  <a:pt x="57430" y="817379"/>
                </a:lnTo>
                <a:lnTo>
                  <a:pt x="31752" y="713234"/>
                </a:lnTo>
                <a:lnTo>
                  <a:pt x="48595" y="697722"/>
                </a:lnTo>
                <a:lnTo>
                  <a:pt x="28715" y="665869"/>
                </a:lnTo>
                <a:lnTo>
                  <a:pt x="46386" y="527377"/>
                </a:lnTo>
                <a:lnTo>
                  <a:pt x="0" y="504942"/>
                </a:lnTo>
                <a:lnTo>
                  <a:pt x="3589" y="473365"/>
                </a:lnTo>
                <a:lnTo>
                  <a:pt x="36998" y="451761"/>
                </a:lnTo>
                <a:lnTo>
                  <a:pt x="40588" y="429602"/>
                </a:lnTo>
                <a:lnTo>
                  <a:pt x="20708" y="420185"/>
                </a:lnTo>
                <a:lnTo>
                  <a:pt x="20984" y="394979"/>
                </a:lnTo>
                <a:lnTo>
                  <a:pt x="52184" y="355093"/>
                </a:lnTo>
                <a:lnTo>
                  <a:pt x="94152" y="395533"/>
                </a:lnTo>
                <a:lnTo>
                  <a:pt x="130598" y="398857"/>
                </a:lnTo>
                <a:lnTo>
                  <a:pt x="100503" y="340690"/>
                </a:lnTo>
                <a:lnTo>
                  <a:pt x="94704" y="329334"/>
                </a:lnTo>
                <a:lnTo>
                  <a:pt x="124800" y="278923"/>
                </a:lnTo>
                <a:lnTo>
                  <a:pt x="98570" y="240976"/>
                </a:lnTo>
                <a:lnTo>
                  <a:pt x="98846" y="209400"/>
                </a:lnTo>
                <a:lnTo>
                  <a:pt x="128941" y="203306"/>
                </a:lnTo>
                <a:lnTo>
                  <a:pt x="125628" y="181424"/>
                </a:lnTo>
                <a:lnTo>
                  <a:pt x="102435" y="184194"/>
                </a:lnTo>
                <a:lnTo>
                  <a:pt x="99122" y="155942"/>
                </a:lnTo>
                <a:lnTo>
                  <a:pt x="119554" y="108854"/>
                </a:lnTo>
                <a:lnTo>
                  <a:pt x="102987" y="83372"/>
                </a:lnTo>
                <a:lnTo>
                  <a:pt x="113755" y="8032"/>
                </a:lnTo>
                <a:lnTo>
                  <a:pt x="170357" y="5540"/>
                </a:lnTo>
                <a:lnTo>
                  <a:pt x="296814" y="0"/>
                </a:lnTo>
                <a:lnTo>
                  <a:pt x="298470" y="7756"/>
                </a:lnTo>
                <a:lnTo>
                  <a:pt x="306478" y="40994"/>
                </a:lnTo>
                <a:lnTo>
                  <a:pt x="326357" y="34900"/>
                </a:lnTo>
                <a:lnTo>
                  <a:pt x="345961" y="75893"/>
                </a:lnTo>
                <a:lnTo>
                  <a:pt x="395936" y="82541"/>
                </a:lnTo>
                <a:lnTo>
                  <a:pt x="385720" y="95005"/>
                </a:lnTo>
                <a:lnTo>
                  <a:pt x="435695" y="117441"/>
                </a:lnTo>
                <a:lnTo>
                  <a:pt x="595008" y="134614"/>
                </a:lnTo>
                <a:lnTo>
                  <a:pt x="578166" y="154003"/>
                </a:lnTo>
                <a:lnTo>
                  <a:pt x="551384" y="184748"/>
                </a:lnTo>
                <a:lnTo>
                  <a:pt x="528191" y="187518"/>
                </a:lnTo>
                <a:lnTo>
                  <a:pt x="500580" y="319639"/>
                </a:lnTo>
                <a:lnTo>
                  <a:pt x="467171" y="332103"/>
                </a:lnTo>
                <a:lnTo>
                  <a:pt x="499752" y="439573"/>
                </a:lnTo>
                <a:lnTo>
                  <a:pt x="542548" y="468379"/>
                </a:lnTo>
                <a:lnTo>
                  <a:pt x="469104" y="499125"/>
                </a:lnTo>
                <a:lnTo>
                  <a:pt x="482357" y="521283"/>
                </a:lnTo>
                <a:lnTo>
                  <a:pt x="509139" y="508819"/>
                </a:lnTo>
                <a:lnTo>
                  <a:pt x="654923" y="579450"/>
                </a:lnTo>
                <a:lnTo>
                  <a:pt x="659341" y="578619"/>
                </a:lnTo>
                <a:lnTo>
                  <a:pt x="662102" y="595515"/>
                </a:lnTo>
                <a:lnTo>
                  <a:pt x="674251" y="667808"/>
                </a:lnTo>
                <a:lnTo>
                  <a:pt x="600530" y="739824"/>
                </a:lnTo>
                <a:lnTo>
                  <a:pt x="559943" y="811840"/>
                </a:lnTo>
                <a:lnTo>
                  <a:pt x="493677" y="792451"/>
                </a:lnTo>
                <a:lnTo>
                  <a:pt x="490088" y="830398"/>
                </a:lnTo>
                <a:lnTo>
                  <a:pt x="456403" y="864744"/>
                </a:lnTo>
                <a:lnTo>
                  <a:pt x="433210" y="870837"/>
                </a:lnTo>
                <a:lnTo>
                  <a:pt x="412778" y="927342"/>
                </a:lnTo>
                <a:lnTo>
                  <a:pt x="445083" y="1031488"/>
                </a:lnTo>
                <a:lnTo>
                  <a:pt x="421614" y="1084946"/>
                </a:lnTo>
                <a:lnTo>
                  <a:pt x="378265" y="1097410"/>
                </a:lnTo>
                <a:lnTo>
                  <a:pt x="357833" y="1147544"/>
                </a:lnTo>
                <a:lnTo>
                  <a:pt x="390966" y="1154192"/>
                </a:lnTo>
                <a:lnTo>
                  <a:pt x="407532" y="1176351"/>
                </a:lnTo>
                <a:lnTo>
                  <a:pt x="397869" y="1182721"/>
                </a:lnTo>
                <a:lnTo>
                  <a:pt x="330499" y="1226207"/>
                </a:lnTo>
                <a:lnTo>
                  <a:pt x="334364" y="1230085"/>
                </a:lnTo>
                <a:lnTo>
                  <a:pt x="257055" y="1253906"/>
                </a:lnTo>
                <a:lnTo>
                  <a:pt x="58258" y="1145328"/>
                </a:lnTo>
                <a:lnTo>
                  <a:pt x="29819" y="1001851"/>
                </a:lnTo>
                <a:lnTo>
                  <a:pt x="44177" y="930112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smtClean="0">
                <a:latin typeface="Arial Narrow" panose="020B0606020202030204" pitchFamily="34" charset="0"/>
              </a:rPr>
              <a:t>Pinne-berg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30" name="Freihandform 929">
            <a:extLst>
              <a:ext uri="{FF2B5EF4-FFF2-40B4-BE49-F238E27FC236}">
                <a16:creationId xmlns:a16="http://schemas.microsoft.com/office/drawing/2014/main" id="{E52D1632-D4DB-B3F0-0F1F-8AAE9B0B95EC}"/>
              </a:ext>
            </a:extLst>
          </p:cNvPr>
          <p:cNvSpPr/>
          <p:nvPr/>
        </p:nvSpPr>
        <p:spPr>
          <a:xfrm>
            <a:off x="8005477" y="1730410"/>
            <a:ext cx="82116" cy="188906"/>
          </a:xfrm>
          <a:custGeom>
            <a:avLst/>
            <a:gdLst>
              <a:gd name="connsiteX0" fmla="*/ 141642 w 141642"/>
              <a:gd name="connsiteY0" fmla="*/ 6925 h 325733"/>
              <a:gd name="connsiteX1" fmla="*/ 93600 w 141642"/>
              <a:gd name="connsiteY1" fmla="*/ 316593 h 325733"/>
              <a:gd name="connsiteX2" fmla="*/ 41140 w 141642"/>
              <a:gd name="connsiteY2" fmla="*/ 325733 h 325733"/>
              <a:gd name="connsiteX3" fmla="*/ 34789 w 141642"/>
              <a:gd name="connsiteY3" fmla="*/ 291110 h 325733"/>
              <a:gd name="connsiteX4" fmla="*/ 0 w 141642"/>
              <a:gd name="connsiteY4" fmla="*/ 286401 h 325733"/>
              <a:gd name="connsiteX5" fmla="*/ 49975 w 141642"/>
              <a:gd name="connsiteY5" fmla="*/ 0 h 325733"/>
              <a:gd name="connsiteX6" fmla="*/ 141642 w 141642"/>
              <a:gd name="connsiteY6" fmla="*/ 6925 h 32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42" h="325733">
                <a:moveTo>
                  <a:pt x="141642" y="6925"/>
                </a:moveTo>
                <a:lnTo>
                  <a:pt x="93600" y="316593"/>
                </a:lnTo>
                <a:lnTo>
                  <a:pt x="41140" y="325733"/>
                </a:lnTo>
                <a:lnTo>
                  <a:pt x="34789" y="291110"/>
                </a:lnTo>
                <a:lnTo>
                  <a:pt x="0" y="286401"/>
                </a:lnTo>
                <a:lnTo>
                  <a:pt x="49975" y="0"/>
                </a:lnTo>
                <a:lnTo>
                  <a:pt x="141642" y="69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1" name="Freihandform 930">
            <a:extLst>
              <a:ext uri="{FF2B5EF4-FFF2-40B4-BE49-F238E27FC236}">
                <a16:creationId xmlns:a16="http://schemas.microsoft.com/office/drawing/2014/main" id="{6E722859-5FC1-B429-1868-ED4F925977DB}"/>
              </a:ext>
            </a:extLst>
          </p:cNvPr>
          <p:cNvSpPr/>
          <p:nvPr/>
        </p:nvSpPr>
        <p:spPr>
          <a:xfrm>
            <a:off x="7849888" y="2111274"/>
            <a:ext cx="460520" cy="550976"/>
          </a:xfrm>
          <a:custGeom>
            <a:avLst/>
            <a:gdLst>
              <a:gd name="connsiteX0" fmla="*/ 342647 w 794356"/>
              <a:gd name="connsiteY0" fmla="*/ 910169 h 950054"/>
              <a:gd name="connsiteX1" fmla="*/ 289359 w 794356"/>
              <a:gd name="connsiteY1" fmla="*/ 932605 h 950054"/>
              <a:gd name="connsiteX2" fmla="*/ 289359 w 794356"/>
              <a:gd name="connsiteY2" fmla="*/ 931774 h 950054"/>
              <a:gd name="connsiteX3" fmla="*/ 259540 w 794356"/>
              <a:gd name="connsiteY3" fmla="*/ 922079 h 950054"/>
              <a:gd name="connsiteX4" fmla="*/ 222542 w 794356"/>
              <a:gd name="connsiteY4" fmla="*/ 950055 h 950054"/>
              <a:gd name="connsiteX5" fmla="*/ 206251 w 794356"/>
              <a:gd name="connsiteY5" fmla="*/ 921802 h 950054"/>
              <a:gd name="connsiteX6" fmla="*/ 269755 w 794356"/>
              <a:gd name="connsiteY6" fmla="*/ 874992 h 950054"/>
              <a:gd name="connsiteX7" fmla="*/ 260368 w 794356"/>
              <a:gd name="connsiteY7" fmla="*/ 818210 h 950054"/>
              <a:gd name="connsiteX8" fmla="*/ 197416 w 794356"/>
              <a:gd name="connsiteY8" fmla="*/ 773616 h 950054"/>
              <a:gd name="connsiteX9" fmla="*/ 197692 w 794356"/>
              <a:gd name="connsiteY9" fmla="*/ 735946 h 950054"/>
              <a:gd name="connsiteX10" fmla="*/ 197968 w 794356"/>
              <a:gd name="connsiteY10" fmla="*/ 735392 h 950054"/>
              <a:gd name="connsiteX11" fmla="*/ 25126 w 794356"/>
              <a:gd name="connsiteY11" fmla="*/ 684150 h 950054"/>
              <a:gd name="connsiteX12" fmla="*/ 55221 w 794356"/>
              <a:gd name="connsiteY12" fmla="*/ 649804 h 950054"/>
              <a:gd name="connsiteX13" fmla="*/ 55497 w 794356"/>
              <a:gd name="connsiteY13" fmla="*/ 624599 h 950054"/>
              <a:gd name="connsiteX14" fmla="*/ 78966 w 794356"/>
              <a:gd name="connsiteY14" fmla="*/ 590253 h 950054"/>
              <a:gd name="connsiteX15" fmla="*/ 43073 w 794356"/>
              <a:gd name="connsiteY15" fmla="*/ 495524 h 950054"/>
              <a:gd name="connsiteX16" fmla="*/ 6627 w 794356"/>
              <a:gd name="connsiteY16" fmla="*/ 504665 h 950054"/>
              <a:gd name="connsiteX17" fmla="*/ 0 w 794356"/>
              <a:gd name="connsiteY17" fmla="*/ 485830 h 950054"/>
              <a:gd name="connsiteX18" fmla="*/ 26782 w 794356"/>
              <a:gd name="connsiteY18" fmla="*/ 463948 h 950054"/>
              <a:gd name="connsiteX19" fmla="*/ 552 w 794356"/>
              <a:gd name="connsiteY19" fmla="*/ 419631 h 950054"/>
              <a:gd name="connsiteX20" fmla="*/ 248219 w 794356"/>
              <a:gd name="connsiteY20" fmla="*/ 235990 h 950054"/>
              <a:gd name="connsiteX21" fmla="*/ 291292 w 794356"/>
              <a:gd name="connsiteY21" fmla="*/ 248732 h 950054"/>
              <a:gd name="connsiteX22" fmla="*/ 562428 w 794356"/>
              <a:gd name="connsiteY22" fmla="*/ 33792 h 950054"/>
              <a:gd name="connsiteX23" fmla="*/ 549175 w 794356"/>
              <a:gd name="connsiteY23" fmla="*/ 0 h 950054"/>
              <a:gd name="connsiteX24" fmla="*/ 698824 w 794356"/>
              <a:gd name="connsiteY24" fmla="*/ 22159 h 950054"/>
              <a:gd name="connsiteX25" fmla="*/ 698272 w 794356"/>
              <a:gd name="connsiteY25" fmla="*/ 107193 h 950054"/>
              <a:gd name="connsiteX26" fmla="*/ 758187 w 794356"/>
              <a:gd name="connsiteY26" fmla="*/ 110794 h 950054"/>
              <a:gd name="connsiteX27" fmla="*/ 714286 w 794356"/>
              <a:gd name="connsiteY27" fmla="*/ 170345 h 950054"/>
              <a:gd name="connsiteX28" fmla="*/ 691093 w 794356"/>
              <a:gd name="connsiteY28" fmla="*/ 170068 h 950054"/>
              <a:gd name="connsiteX29" fmla="*/ 697444 w 794356"/>
              <a:gd name="connsiteY29" fmla="*/ 201644 h 950054"/>
              <a:gd name="connsiteX30" fmla="*/ 709868 w 794356"/>
              <a:gd name="connsiteY30" fmla="*/ 311884 h 950054"/>
              <a:gd name="connsiteX31" fmla="*/ 759291 w 794356"/>
              <a:gd name="connsiteY31" fmla="*/ 400519 h 950054"/>
              <a:gd name="connsiteX32" fmla="*/ 758463 w 794356"/>
              <a:gd name="connsiteY32" fmla="*/ 488600 h 950054"/>
              <a:gd name="connsiteX33" fmla="*/ 794357 w 794356"/>
              <a:gd name="connsiteY33" fmla="*/ 570587 h 950054"/>
              <a:gd name="connsiteX34" fmla="*/ 621239 w 794356"/>
              <a:gd name="connsiteY34" fmla="*/ 597731 h 950054"/>
              <a:gd name="connsiteX35" fmla="*/ 614336 w 794356"/>
              <a:gd name="connsiteY35" fmla="*/ 638448 h 950054"/>
              <a:gd name="connsiteX36" fmla="*/ 530952 w 794356"/>
              <a:gd name="connsiteY36" fmla="*/ 666146 h 950054"/>
              <a:gd name="connsiteX37" fmla="*/ 484014 w 794356"/>
              <a:gd name="connsiteY37" fmla="*/ 719327 h 950054"/>
              <a:gd name="connsiteX38" fmla="*/ 465791 w 794356"/>
              <a:gd name="connsiteY38" fmla="*/ 709633 h 950054"/>
              <a:gd name="connsiteX39" fmla="*/ 464134 w 794356"/>
              <a:gd name="connsiteY39" fmla="*/ 712957 h 950054"/>
              <a:gd name="connsiteX40" fmla="*/ 353692 w 794356"/>
              <a:gd name="connsiteY40" fmla="*/ 787465 h 950054"/>
              <a:gd name="connsiteX41" fmla="*/ 342647 w 794356"/>
              <a:gd name="connsiteY41" fmla="*/ 910169 h 950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4356" h="950054">
                <a:moveTo>
                  <a:pt x="342647" y="910169"/>
                </a:moveTo>
                <a:lnTo>
                  <a:pt x="289359" y="932605"/>
                </a:lnTo>
                <a:lnTo>
                  <a:pt x="289359" y="931774"/>
                </a:lnTo>
                <a:lnTo>
                  <a:pt x="259540" y="922079"/>
                </a:lnTo>
                <a:lnTo>
                  <a:pt x="222542" y="950055"/>
                </a:lnTo>
                <a:lnTo>
                  <a:pt x="206251" y="921802"/>
                </a:lnTo>
                <a:lnTo>
                  <a:pt x="269755" y="874992"/>
                </a:lnTo>
                <a:lnTo>
                  <a:pt x="260368" y="818210"/>
                </a:lnTo>
                <a:lnTo>
                  <a:pt x="197416" y="773616"/>
                </a:lnTo>
                <a:lnTo>
                  <a:pt x="197692" y="735946"/>
                </a:lnTo>
                <a:lnTo>
                  <a:pt x="197968" y="735392"/>
                </a:lnTo>
                <a:lnTo>
                  <a:pt x="25126" y="684150"/>
                </a:lnTo>
                <a:lnTo>
                  <a:pt x="55221" y="649804"/>
                </a:lnTo>
                <a:lnTo>
                  <a:pt x="55497" y="624599"/>
                </a:lnTo>
                <a:lnTo>
                  <a:pt x="78966" y="590253"/>
                </a:lnTo>
                <a:lnTo>
                  <a:pt x="43073" y="495524"/>
                </a:lnTo>
                <a:lnTo>
                  <a:pt x="6627" y="504665"/>
                </a:lnTo>
                <a:lnTo>
                  <a:pt x="0" y="485830"/>
                </a:lnTo>
                <a:lnTo>
                  <a:pt x="26782" y="463948"/>
                </a:lnTo>
                <a:lnTo>
                  <a:pt x="552" y="419631"/>
                </a:lnTo>
                <a:lnTo>
                  <a:pt x="248219" y="235990"/>
                </a:lnTo>
                <a:lnTo>
                  <a:pt x="291292" y="248732"/>
                </a:lnTo>
                <a:lnTo>
                  <a:pt x="562428" y="33792"/>
                </a:lnTo>
                <a:lnTo>
                  <a:pt x="549175" y="0"/>
                </a:lnTo>
                <a:lnTo>
                  <a:pt x="698824" y="22159"/>
                </a:lnTo>
                <a:lnTo>
                  <a:pt x="698272" y="107193"/>
                </a:lnTo>
                <a:lnTo>
                  <a:pt x="758187" y="110794"/>
                </a:lnTo>
                <a:lnTo>
                  <a:pt x="714286" y="170345"/>
                </a:lnTo>
                <a:lnTo>
                  <a:pt x="691093" y="170068"/>
                </a:lnTo>
                <a:lnTo>
                  <a:pt x="697444" y="201644"/>
                </a:lnTo>
                <a:lnTo>
                  <a:pt x="709868" y="311884"/>
                </a:lnTo>
                <a:lnTo>
                  <a:pt x="759291" y="400519"/>
                </a:lnTo>
                <a:lnTo>
                  <a:pt x="758463" y="488600"/>
                </a:lnTo>
                <a:lnTo>
                  <a:pt x="794357" y="570587"/>
                </a:lnTo>
                <a:lnTo>
                  <a:pt x="621239" y="597731"/>
                </a:lnTo>
                <a:lnTo>
                  <a:pt x="614336" y="638448"/>
                </a:lnTo>
                <a:lnTo>
                  <a:pt x="530952" y="666146"/>
                </a:lnTo>
                <a:lnTo>
                  <a:pt x="484014" y="719327"/>
                </a:lnTo>
                <a:lnTo>
                  <a:pt x="465791" y="709633"/>
                </a:lnTo>
                <a:lnTo>
                  <a:pt x="464134" y="712957"/>
                </a:lnTo>
                <a:lnTo>
                  <a:pt x="353692" y="787465"/>
                </a:lnTo>
                <a:lnTo>
                  <a:pt x="342647" y="91016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2" name="Freihandform 931">
            <a:extLst>
              <a:ext uri="{FF2B5EF4-FFF2-40B4-BE49-F238E27FC236}">
                <a16:creationId xmlns:a16="http://schemas.microsoft.com/office/drawing/2014/main" id="{88491B9C-ACCB-6754-EFC2-ED22325B2B4A}"/>
              </a:ext>
            </a:extLst>
          </p:cNvPr>
          <p:cNvSpPr/>
          <p:nvPr/>
        </p:nvSpPr>
        <p:spPr>
          <a:xfrm>
            <a:off x="7709348" y="2710923"/>
            <a:ext cx="236743" cy="391466"/>
          </a:xfrm>
          <a:custGeom>
            <a:avLst/>
            <a:gdLst>
              <a:gd name="connsiteX0" fmla="*/ 365288 w 408360"/>
              <a:gd name="connsiteY0" fmla="*/ 137384 h 675009"/>
              <a:gd name="connsiteX1" fmla="*/ 371639 w 408360"/>
              <a:gd name="connsiteY1" fmla="*/ 142370 h 675009"/>
              <a:gd name="connsiteX2" fmla="*/ 393451 w 408360"/>
              <a:gd name="connsiteY2" fmla="*/ 299974 h 675009"/>
              <a:gd name="connsiteX3" fmla="*/ 379370 w 408360"/>
              <a:gd name="connsiteY3" fmla="*/ 416307 h 675009"/>
              <a:gd name="connsiteX4" fmla="*/ 339058 w 408360"/>
              <a:gd name="connsiteY4" fmla="*/ 482229 h 675009"/>
              <a:gd name="connsiteX5" fmla="*/ 352035 w 408360"/>
              <a:gd name="connsiteY5" fmla="*/ 529593 h 675009"/>
              <a:gd name="connsiteX6" fmla="*/ 324977 w 408360"/>
              <a:gd name="connsiteY6" fmla="*/ 604933 h 675009"/>
              <a:gd name="connsiteX7" fmla="*/ 281628 w 408360"/>
              <a:gd name="connsiteY7" fmla="*/ 626538 h 675009"/>
              <a:gd name="connsiteX8" fmla="*/ 269756 w 408360"/>
              <a:gd name="connsiteY8" fmla="*/ 675010 h 675009"/>
              <a:gd name="connsiteX9" fmla="*/ 268099 w 408360"/>
              <a:gd name="connsiteY9" fmla="*/ 667531 h 675009"/>
              <a:gd name="connsiteX10" fmla="*/ 141918 w 408360"/>
              <a:gd name="connsiteY10" fmla="*/ 673071 h 675009"/>
              <a:gd name="connsiteX11" fmla="*/ 141918 w 408360"/>
              <a:gd name="connsiteY11" fmla="*/ 672794 h 675009"/>
              <a:gd name="connsiteX12" fmla="*/ 9940 w 408360"/>
              <a:gd name="connsiteY12" fmla="*/ 589699 h 675009"/>
              <a:gd name="connsiteX13" fmla="*/ 0 w 408360"/>
              <a:gd name="connsiteY13" fmla="*/ 577235 h 675009"/>
              <a:gd name="connsiteX14" fmla="*/ 40311 w 408360"/>
              <a:gd name="connsiteY14" fmla="*/ 520730 h 675009"/>
              <a:gd name="connsiteX15" fmla="*/ 6627 w 408360"/>
              <a:gd name="connsiteY15" fmla="*/ 466718 h 675009"/>
              <a:gd name="connsiteX16" fmla="*/ 57154 w 408360"/>
              <a:gd name="connsiteY16" fmla="*/ 470596 h 675009"/>
              <a:gd name="connsiteX17" fmla="*/ 77862 w 408360"/>
              <a:gd name="connsiteY17" fmla="*/ 395256 h 675009"/>
              <a:gd name="connsiteX18" fmla="*/ 148269 w 408360"/>
              <a:gd name="connsiteY18" fmla="*/ 276153 h 675009"/>
              <a:gd name="connsiteX19" fmla="*/ 201834 w 408360"/>
              <a:gd name="connsiteY19" fmla="*/ 232389 h 675009"/>
              <a:gd name="connsiteX20" fmla="*/ 208736 w 408360"/>
              <a:gd name="connsiteY20" fmla="*/ 172561 h 675009"/>
              <a:gd name="connsiteX21" fmla="*/ 228892 w 408360"/>
              <a:gd name="connsiteY21" fmla="*/ 163421 h 675009"/>
              <a:gd name="connsiteX22" fmla="*/ 229444 w 408360"/>
              <a:gd name="connsiteY22" fmla="*/ 65645 h 675009"/>
              <a:gd name="connsiteX23" fmla="*/ 324148 w 408360"/>
              <a:gd name="connsiteY23" fmla="*/ 0 h 675009"/>
              <a:gd name="connsiteX24" fmla="*/ 341543 w 408360"/>
              <a:gd name="connsiteY24" fmla="*/ 6371 h 675009"/>
              <a:gd name="connsiteX25" fmla="*/ 345961 w 408360"/>
              <a:gd name="connsiteY25" fmla="*/ 13018 h 675009"/>
              <a:gd name="connsiteX26" fmla="*/ 347893 w 408360"/>
              <a:gd name="connsiteY26" fmla="*/ 8863 h 675009"/>
              <a:gd name="connsiteX27" fmla="*/ 385720 w 408360"/>
              <a:gd name="connsiteY27" fmla="*/ 22990 h 675009"/>
              <a:gd name="connsiteX28" fmla="*/ 408361 w 408360"/>
              <a:gd name="connsiteY28" fmla="*/ 89189 h 675009"/>
              <a:gd name="connsiteX29" fmla="*/ 365288 w 408360"/>
              <a:gd name="connsiteY29" fmla="*/ 137384 h 6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8360" h="675009">
                <a:moveTo>
                  <a:pt x="365288" y="137384"/>
                </a:moveTo>
                <a:lnTo>
                  <a:pt x="371639" y="142370"/>
                </a:lnTo>
                <a:lnTo>
                  <a:pt x="393451" y="299974"/>
                </a:lnTo>
                <a:lnTo>
                  <a:pt x="379370" y="416307"/>
                </a:lnTo>
                <a:lnTo>
                  <a:pt x="339058" y="482229"/>
                </a:lnTo>
                <a:lnTo>
                  <a:pt x="352035" y="529593"/>
                </a:lnTo>
                <a:lnTo>
                  <a:pt x="324977" y="604933"/>
                </a:lnTo>
                <a:lnTo>
                  <a:pt x="281628" y="626538"/>
                </a:lnTo>
                <a:lnTo>
                  <a:pt x="269756" y="675010"/>
                </a:lnTo>
                <a:lnTo>
                  <a:pt x="268099" y="667531"/>
                </a:lnTo>
                <a:lnTo>
                  <a:pt x="141918" y="673071"/>
                </a:lnTo>
                <a:lnTo>
                  <a:pt x="141918" y="672794"/>
                </a:lnTo>
                <a:lnTo>
                  <a:pt x="9940" y="589699"/>
                </a:lnTo>
                <a:lnTo>
                  <a:pt x="0" y="577235"/>
                </a:lnTo>
                <a:lnTo>
                  <a:pt x="40311" y="520730"/>
                </a:lnTo>
                <a:lnTo>
                  <a:pt x="6627" y="466718"/>
                </a:lnTo>
                <a:lnTo>
                  <a:pt x="57154" y="470596"/>
                </a:lnTo>
                <a:lnTo>
                  <a:pt x="77862" y="395256"/>
                </a:lnTo>
                <a:lnTo>
                  <a:pt x="148269" y="276153"/>
                </a:lnTo>
                <a:lnTo>
                  <a:pt x="201834" y="232389"/>
                </a:lnTo>
                <a:lnTo>
                  <a:pt x="208736" y="172561"/>
                </a:lnTo>
                <a:lnTo>
                  <a:pt x="228892" y="163421"/>
                </a:lnTo>
                <a:lnTo>
                  <a:pt x="229444" y="65645"/>
                </a:lnTo>
                <a:lnTo>
                  <a:pt x="324148" y="0"/>
                </a:lnTo>
                <a:lnTo>
                  <a:pt x="341543" y="6371"/>
                </a:lnTo>
                <a:lnTo>
                  <a:pt x="345961" y="13018"/>
                </a:lnTo>
                <a:lnTo>
                  <a:pt x="347893" y="8863"/>
                </a:lnTo>
                <a:lnTo>
                  <a:pt x="385720" y="22990"/>
                </a:lnTo>
                <a:lnTo>
                  <a:pt x="408361" y="89189"/>
                </a:lnTo>
                <a:lnTo>
                  <a:pt x="365288" y="137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3" name="Freihandform 932">
            <a:extLst>
              <a:ext uri="{FF2B5EF4-FFF2-40B4-BE49-F238E27FC236}">
                <a16:creationId xmlns:a16="http://schemas.microsoft.com/office/drawing/2014/main" id="{4E9E996D-0C64-E96B-D23E-DB3DC5443E76}"/>
              </a:ext>
            </a:extLst>
          </p:cNvPr>
          <p:cNvSpPr/>
          <p:nvPr/>
        </p:nvSpPr>
        <p:spPr>
          <a:xfrm>
            <a:off x="7552320" y="2507239"/>
            <a:ext cx="464362" cy="362552"/>
          </a:xfrm>
          <a:custGeom>
            <a:avLst/>
            <a:gdLst>
              <a:gd name="connsiteX0" fmla="*/ 800707 w 800983"/>
              <a:gd name="connsiteY0" fmla="*/ 251501 h 625152"/>
              <a:gd name="connsiteX1" fmla="*/ 787178 w 800983"/>
              <a:gd name="connsiteY1" fmla="*/ 310499 h 625152"/>
              <a:gd name="connsiteX2" fmla="*/ 787178 w 800983"/>
              <a:gd name="connsiteY2" fmla="*/ 314100 h 625152"/>
              <a:gd name="connsiteX3" fmla="*/ 720636 w 800983"/>
              <a:gd name="connsiteY3" fmla="*/ 316316 h 625152"/>
              <a:gd name="connsiteX4" fmla="*/ 690541 w 800983"/>
              <a:gd name="connsiteY4" fmla="*/ 331827 h 625152"/>
              <a:gd name="connsiteX5" fmla="*/ 633939 w 800983"/>
              <a:gd name="connsiteY5" fmla="*/ 321855 h 625152"/>
              <a:gd name="connsiteX6" fmla="*/ 618753 w 800983"/>
              <a:gd name="connsiteY6" fmla="*/ 358140 h 625152"/>
              <a:gd name="connsiteX7" fmla="*/ 612403 w 800983"/>
              <a:gd name="connsiteY7" fmla="*/ 355924 h 625152"/>
              <a:gd name="connsiteX8" fmla="*/ 603844 w 800983"/>
              <a:gd name="connsiteY8" fmla="*/ 343737 h 625152"/>
              <a:gd name="connsiteX9" fmla="*/ 595284 w 800983"/>
              <a:gd name="connsiteY9" fmla="*/ 349554 h 625152"/>
              <a:gd name="connsiteX10" fmla="*/ 500304 w 800983"/>
              <a:gd name="connsiteY10" fmla="*/ 415199 h 625152"/>
              <a:gd name="connsiteX11" fmla="*/ 499475 w 800983"/>
              <a:gd name="connsiteY11" fmla="*/ 512697 h 625152"/>
              <a:gd name="connsiteX12" fmla="*/ 479596 w 800983"/>
              <a:gd name="connsiteY12" fmla="*/ 521838 h 625152"/>
              <a:gd name="connsiteX13" fmla="*/ 472417 w 800983"/>
              <a:gd name="connsiteY13" fmla="*/ 581666 h 625152"/>
              <a:gd name="connsiteX14" fmla="*/ 418853 w 800983"/>
              <a:gd name="connsiteY14" fmla="*/ 625153 h 625152"/>
              <a:gd name="connsiteX15" fmla="*/ 323044 w 800983"/>
              <a:gd name="connsiteY15" fmla="*/ 539565 h 625152"/>
              <a:gd name="connsiteX16" fmla="*/ 296538 w 800983"/>
              <a:gd name="connsiteY16" fmla="*/ 526824 h 625152"/>
              <a:gd name="connsiteX17" fmla="*/ 240212 w 800983"/>
              <a:gd name="connsiteY17" fmla="*/ 472812 h 625152"/>
              <a:gd name="connsiteX18" fmla="*/ 237175 w 800983"/>
              <a:gd name="connsiteY18" fmla="*/ 438189 h 625152"/>
              <a:gd name="connsiteX19" fmla="*/ 128113 w 800983"/>
              <a:gd name="connsiteY19" fmla="*/ 339859 h 625152"/>
              <a:gd name="connsiteX20" fmla="*/ 0 w 800983"/>
              <a:gd name="connsiteY20" fmla="*/ 355647 h 625152"/>
              <a:gd name="connsiteX21" fmla="*/ 39207 w 800983"/>
              <a:gd name="connsiteY21" fmla="*/ 222972 h 625152"/>
              <a:gd name="connsiteX22" fmla="*/ 49147 w 800983"/>
              <a:gd name="connsiteY22" fmla="*/ 222972 h 625152"/>
              <a:gd name="connsiteX23" fmla="*/ 82556 w 800983"/>
              <a:gd name="connsiteY23" fmla="*/ 232667 h 625152"/>
              <a:gd name="connsiteX24" fmla="*/ 123143 w 800983"/>
              <a:gd name="connsiteY24" fmla="*/ 132398 h 625152"/>
              <a:gd name="connsiteX25" fmla="*/ 186371 w 800983"/>
              <a:gd name="connsiteY25" fmla="*/ 145417 h 625152"/>
              <a:gd name="connsiteX26" fmla="*/ 199349 w 800983"/>
              <a:gd name="connsiteY26" fmla="*/ 155111 h 625152"/>
              <a:gd name="connsiteX27" fmla="*/ 219504 w 800983"/>
              <a:gd name="connsiteY27" fmla="*/ 133229 h 625152"/>
              <a:gd name="connsiteX28" fmla="*/ 256226 w 800983"/>
              <a:gd name="connsiteY28" fmla="*/ 127136 h 625152"/>
              <a:gd name="connsiteX29" fmla="*/ 259816 w 800983"/>
              <a:gd name="connsiteY29" fmla="*/ 95836 h 625152"/>
              <a:gd name="connsiteX30" fmla="*/ 336297 w 800983"/>
              <a:gd name="connsiteY30" fmla="*/ 115225 h 625152"/>
              <a:gd name="connsiteX31" fmla="*/ 446187 w 800983"/>
              <a:gd name="connsiteY31" fmla="*/ 94175 h 625152"/>
              <a:gd name="connsiteX32" fmla="*/ 432934 w 800983"/>
              <a:gd name="connsiteY32" fmla="*/ 75063 h 625152"/>
              <a:gd name="connsiteX33" fmla="*/ 476835 w 800983"/>
              <a:gd name="connsiteY33" fmla="*/ 0 h 625152"/>
              <a:gd name="connsiteX34" fmla="*/ 536750 w 800983"/>
              <a:gd name="connsiteY34" fmla="*/ 3601 h 625152"/>
              <a:gd name="connsiteX35" fmla="*/ 709592 w 800983"/>
              <a:gd name="connsiteY35" fmla="*/ 54566 h 625152"/>
              <a:gd name="connsiteX36" fmla="*/ 709316 w 800983"/>
              <a:gd name="connsiteY36" fmla="*/ 55397 h 625152"/>
              <a:gd name="connsiteX37" fmla="*/ 709040 w 800983"/>
              <a:gd name="connsiteY37" fmla="*/ 93067 h 625152"/>
              <a:gd name="connsiteX38" fmla="*/ 771992 w 800983"/>
              <a:gd name="connsiteY38" fmla="*/ 137384 h 625152"/>
              <a:gd name="connsiteX39" fmla="*/ 781380 w 800983"/>
              <a:gd name="connsiteY39" fmla="*/ 194166 h 625152"/>
              <a:gd name="connsiteX40" fmla="*/ 717875 w 800983"/>
              <a:gd name="connsiteY40" fmla="*/ 240699 h 625152"/>
              <a:gd name="connsiteX41" fmla="*/ 734166 w 800983"/>
              <a:gd name="connsiteY41" fmla="*/ 269228 h 625152"/>
              <a:gd name="connsiteX42" fmla="*/ 771164 w 800983"/>
              <a:gd name="connsiteY42" fmla="*/ 241253 h 625152"/>
              <a:gd name="connsiteX43" fmla="*/ 800983 w 800983"/>
              <a:gd name="connsiteY43" fmla="*/ 250947 h 625152"/>
              <a:gd name="connsiteX44" fmla="*/ 800707 w 800983"/>
              <a:gd name="connsiteY44" fmla="*/ 251501 h 625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0983" h="625152">
                <a:moveTo>
                  <a:pt x="800707" y="251501"/>
                </a:moveTo>
                <a:lnTo>
                  <a:pt x="787178" y="310499"/>
                </a:lnTo>
                <a:lnTo>
                  <a:pt x="787178" y="314100"/>
                </a:lnTo>
                <a:lnTo>
                  <a:pt x="720636" y="316316"/>
                </a:lnTo>
                <a:lnTo>
                  <a:pt x="690541" y="331827"/>
                </a:lnTo>
                <a:lnTo>
                  <a:pt x="633939" y="321855"/>
                </a:lnTo>
                <a:lnTo>
                  <a:pt x="618753" y="358140"/>
                </a:lnTo>
                <a:lnTo>
                  <a:pt x="612403" y="355924"/>
                </a:lnTo>
                <a:lnTo>
                  <a:pt x="603844" y="343737"/>
                </a:lnTo>
                <a:lnTo>
                  <a:pt x="595284" y="349554"/>
                </a:lnTo>
                <a:lnTo>
                  <a:pt x="500304" y="415199"/>
                </a:lnTo>
                <a:lnTo>
                  <a:pt x="499475" y="512697"/>
                </a:lnTo>
                <a:lnTo>
                  <a:pt x="479596" y="521838"/>
                </a:lnTo>
                <a:lnTo>
                  <a:pt x="472417" y="581666"/>
                </a:lnTo>
                <a:lnTo>
                  <a:pt x="418853" y="625153"/>
                </a:lnTo>
                <a:lnTo>
                  <a:pt x="323044" y="539565"/>
                </a:lnTo>
                <a:lnTo>
                  <a:pt x="296538" y="526824"/>
                </a:lnTo>
                <a:lnTo>
                  <a:pt x="240212" y="472812"/>
                </a:lnTo>
                <a:lnTo>
                  <a:pt x="237175" y="438189"/>
                </a:lnTo>
                <a:lnTo>
                  <a:pt x="128113" y="339859"/>
                </a:lnTo>
                <a:lnTo>
                  <a:pt x="0" y="355647"/>
                </a:lnTo>
                <a:lnTo>
                  <a:pt x="39207" y="222972"/>
                </a:lnTo>
                <a:lnTo>
                  <a:pt x="49147" y="222972"/>
                </a:lnTo>
                <a:lnTo>
                  <a:pt x="82556" y="232667"/>
                </a:lnTo>
                <a:lnTo>
                  <a:pt x="123143" y="132398"/>
                </a:lnTo>
                <a:lnTo>
                  <a:pt x="186371" y="145417"/>
                </a:lnTo>
                <a:lnTo>
                  <a:pt x="199349" y="155111"/>
                </a:lnTo>
                <a:lnTo>
                  <a:pt x="219504" y="133229"/>
                </a:lnTo>
                <a:lnTo>
                  <a:pt x="256226" y="127136"/>
                </a:lnTo>
                <a:lnTo>
                  <a:pt x="259816" y="95836"/>
                </a:lnTo>
                <a:lnTo>
                  <a:pt x="336297" y="115225"/>
                </a:lnTo>
                <a:lnTo>
                  <a:pt x="446187" y="94175"/>
                </a:lnTo>
                <a:lnTo>
                  <a:pt x="432934" y="75063"/>
                </a:lnTo>
                <a:lnTo>
                  <a:pt x="476835" y="0"/>
                </a:lnTo>
                <a:lnTo>
                  <a:pt x="536750" y="3601"/>
                </a:lnTo>
                <a:lnTo>
                  <a:pt x="709592" y="54566"/>
                </a:lnTo>
                <a:lnTo>
                  <a:pt x="709316" y="55397"/>
                </a:lnTo>
                <a:lnTo>
                  <a:pt x="709040" y="93067"/>
                </a:lnTo>
                <a:lnTo>
                  <a:pt x="771992" y="137384"/>
                </a:lnTo>
                <a:lnTo>
                  <a:pt x="781380" y="194166"/>
                </a:lnTo>
                <a:lnTo>
                  <a:pt x="717875" y="240699"/>
                </a:lnTo>
                <a:lnTo>
                  <a:pt x="734166" y="269228"/>
                </a:lnTo>
                <a:lnTo>
                  <a:pt x="771164" y="241253"/>
                </a:lnTo>
                <a:lnTo>
                  <a:pt x="800983" y="250947"/>
                </a:lnTo>
                <a:lnTo>
                  <a:pt x="800707" y="2515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4" name="Freihandform 933">
            <a:extLst>
              <a:ext uri="{FF2B5EF4-FFF2-40B4-BE49-F238E27FC236}">
                <a16:creationId xmlns:a16="http://schemas.microsoft.com/office/drawing/2014/main" id="{DD813AE2-4DD2-910B-FCA8-E9F8E5ABE528}"/>
              </a:ext>
            </a:extLst>
          </p:cNvPr>
          <p:cNvSpPr/>
          <p:nvPr/>
        </p:nvSpPr>
        <p:spPr>
          <a:xfrm>
            <a:off x="783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5" name="Freihandform 934">
            <a:extLst>
              <a:ext uri="{FF2B5EF4-FFF2-40B4-BE49-F238E27FC236}">
                <a16:creationId xmlns:a16="http://schemas.microsoft.com/office/drawing/2014/main" id="{6B74A5AA-DA82-B647-4C42-3D6AED8CF374}"/>
              </a:ext>
            </a:extLst>
          </p:cNvPr>
          <p:cNvSpPr/>
          <p:nvPr/>
        </p:nvSpPr>
        <p:spPr>
          <a:xfrm>
            <a:off x="7838685" y="3751835"/>
            <a:ext cx="480369" cy="303439"/>
          </a:xfrm>
          <a:custGeom>
            <a:avLst/>
            <a:gdLst>
              <a:gd name="connsiteX0" fmla="*/ 80623 w 828593"/>
              <a:gd name="connsiteY0" fmla="*/ 103315 h 523222"/>
              <a:gd name="connsiteX1" fmla="*/ 147717 w 828593"/>
              <a:gd name="connsiteY1" fmla="*/ 59829 h 523222"/>
              <a:gd name="connsiteX2" fmla="*/ 276934 w 828593"/>
              <a:gd name="connsiteY2" fmla="*/ 82818 h 523222"/>
              <a:gd name="connsiteX3" fmla="*/ 403391 w 828593"/>
              <a:gd name="connsiteY3" fmla="*/ 52350 h 523222"/>
              <a:gd name="connsiteX4" fmla="*/ 509967 w 828593"/>
              <a:gd name="connsiteY4" fmla="*/ 65922 h 523222"/>
              <a:gd name="connsiteX5" fmla="*/ 533713 w 828593"/>
              <a:gd name="connsiteY5" fmla="*/ 0 h 523222"/>
              <a:gd name="connsiteX6" fmla="*/ 586449 w 828593"/>
              <a:gd name="connsiteY6" fmla="*/ 38224 h 523222"/>
              <a:gd name="connsiteX7" fmla="*/ 652991 w 828593"/>
              <a:gd name="connsiteY7" fmla="*/ 48195 h 523222"/>
              <a:gd name="connsiteX8" fmla="*/ 828594 w 828593"/>
              <a:gd name="connsiteY8" fmla="*/ 112179 h 523222"/>
              <a:gd name="connsiteX9" fmla="*/ 734718 w 828593"/>
              <a:gd name="connsiteY9" fmla="*/ 227681 h 523222"/>
              <a:gd name="connsiteX10" fmla="*/ 730852 w 828593"/>
              <a:gd name="connsiteY10" fmla="*/ 293603 h 523222"/>
              <a:gd name="connsiteX11" fmla="*/ 607709 w 828593"/>
              <a:gd name="connsiteY11" fmla="*/ 323794 h 523222"/>
              <a:gd name="connsiteX12" fmla="*/ 597217 w 828593"/>
              <a:gd name="connsiteY12" fmla="*/ 364788 h 523222"/>
              <a:gd name="connsiteX13" fmla="*/ 530675 w 828593"/>
              <a:gd name="connsiteY13" fmla="*/ 364234 h 523222"/>
              <a:gd name="connsiteX14" fmla="*/ 523497 w 828593"/>
              <a:gd name="connsiteY14" fmla="*/ 452038 h 523222"/>
              <a:gd name="connsiteX15" fmla="*/ 389862 w 828593"/>
              <a:gd name="connsiteY15" fmla="*/ 523223 h 523222"/>
              <a:gd name="connsiteX16" fmla="*/ 282732 w 828593"/>
              <a:gd name="connsiteY16" fmla="*/ 495524 h 523222"/>
              <a:gd name="connsiteX17" fmla="*/ 178364 w 828593"/>
              <a:gd name="connsiteY17" fmla="*/ 373928 h 523222"/>
              <a:gd name="connsiteX18" fmla="*/ 82003 w 828593"/>
              <a:gd name="connsiteY18" fmla="*/ 348169 h 523222"/>
              <a:gd name="connsiteX19" fmla="*/ 0 w 828593"/>
              <a:gd name="connsiteY19" fmla="*/ 193612 h 523222"/>
              <a:gd name="connsiteX20" fmla="*/ 110166 w 828593"/>
              <a:gd name="connsiteY20" fmla="*/ 134891 h 523222"/>
              <a:gd name="connsiteX21" fmla="*/ 84488 w 828593"/>
              <a:gd name="connsiteY21" fmla="*/ 107470 h 523222"/>
              <a:gd name="connsiteX22" fmla="*/ 80623 w 828593"/>
              <a:gd name="connsiteY22" fmla="*/ 103315 h 52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8593" h="523222">
                <a:moveTo>
                  <a:pt x="80623" y="103315"/>
                </a:moveTo>
                <a:lnTo>
                  <a:pt x="147717" y="59829"/>
                </a:lnTo>
                <a:lnTo>
                  <a:pt x="276934" y="82818"/>
                </a:lnTo>
                <a:lnTo>
                  <a:pt x="403391" y="52350"/>
                </a:lnTo>
                <a:lnTo>
                  <a:pt x="509967" y="65922"/>
                </a:lnTo>
                <a:lnTo>
                  <a:pt x="533713" y="0"/>
                </a:lnTo>
                <a:lnTo>
                  <a:pt x="586449" y="38224"/>
                </a:lnTo>
                <a:lnTo>
                  <a:pt x="652991" y="48195"/>
                </a:lnTo>
                <a:lnTo>
                  <a:pt x="828594" y="112179"/>
                </a:lnTo>
                <a:lnTo>
                  <a:pt x="734718" y="227681"/>
                </a:lnTo>
                <a:lnTo>
                  <a:pt x="730852" y="293603"/>
                </a:lnTo>
                <a:lnTo>
                  <a:pt x="607709" y="323794"/>
                </a:lnTo>
                <a:lnTo>
                  <a:pt x="597217" y="364788"/>
                </a:lnTo>
                <a:lnTo>
                  <a:pt x="530675" y="364234"/>
                </a:lnTo>
                <a:lnTo>
                  <a:pt x="523497" y="452038"/>
                </a:lnTo>
                <a:lnTo>
                  <a:pt x="389862" y="523223"/>
                </a:lnTo>
                <a:lnTo>
                  <a:pt x="282732" y="495524"/>
                </a:lnTo>
                <a:lnTo>
                  <a:pt x="178364" y="373928"/>
                </a:lnTo>
                <a:lnTo>
                  <a:pt x="82003" y="348169"/>
                </a:lnTo>
                <a:lnTo>
                  <a:pt x="0" y="193612"/>
                </a:lnTo>
                <a:lnTo>
                  <a:pt x="110166" y="134891"/>
                </a:lnTo>
                <a:lnTo>
                  <a:pt x="84488" y="107470"/>
                </a:lnTo>
                <a:lnTo>
                  <a:pt x="80623" y="10331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 err="1" smtClean="0">
                <a:latin typeface="Arial Narrow" panose="020B0606020202030204" pitchFamily="34" charset="0"/>
              </a:rPr>
              <a:t>Schene</a:t>
            </a:r>
            <a:r>
              <a:rPr lang="de-DE" sz="600" b="1" dirty="0" smtClean="0">
                <a:latin typeface="Arial Narrow" panose="020B0606020202030204" pitchFamily="34" charset="0"/>
              </a:rPr>
              <a:t>-feld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36" name="Freihandform 935">
            <a:extLst>
              <a:ext uri="{FF2B5EF4-FFF2-40B4-BE49-F238E27FC236}">
                <a16:creationId xmlns:a16="http://schemas.microsoft.com/office/drawing/2014/main" id="{FF9B2E78-C07B-AA47-7977-F2EFFE315EC2}"/>
              </a:ext>
            </a:extLst>
          </p:cNvPr>
          <p:cNvSpPr/>
          <p:nvPr/>
        </p:nvSpPr>
        <p:spPr>
          <a:xfrm>
            <a:off x="7492614" y="2292952"/>
            <a:ext cx="401615" cy="279986"/>
          </a:xfrm>
          <a:custGeom>
            <a:avLst/>
            <a:gdLst>
              <a:gd name="connsiteX0" fmla="*/ 104368 w 692749"/>
              <a:gd name="connsiteY0" fmla="*/ 255933 h 482782"/>
              <a:gd name="connsiteX1" fmla="*/ 82832 w 692749"/>
              <a:gd name="connsiteY1" fmla="*/ 257041 h 482782"/>
              <a:gd name="connsiteX2" fmla="*/ 3590 w 692749"/>
              <a:gd name="connsiteY2" fmla="*/ 206353 h 482782"/>
              <a:gd name="connsiteX3" fmla="*/ 20432 w 692749"/>
              <a:gd name="connsiteY3" fmla="*/ 165636 h 482782"/>
              <a:gd name="connsiteX4" fmla="*/ 0 w 692749"/>
              <a:gd name="connsiteY4" fmla="*/ 163697 h 482782"/>
              <a:gd name="connsiteX5" fmla="*/ 83936 w 692749"/>
              <a:gd name="connsiteY5" fmla="*/ 109686 h 482782"/>
              <a:gd name="connsiteX6" fmla="*/ 116793 w 692749"/>
              <a:gd name="connsiteY6" fmla="*/ 141262 h 482782"/>
              <a:gd name="connsiteX7" fmla="*/ 203490 w 692749"/>
              <a:gd name="connsiteY7" fmla="*/ 95005 h 482782"/>
              <a:gd name="connsiteX8" fmla="*/ 246839 w 692749"/>
              <a:gd name="connsiteY8" fmla="*/ 54566 h 482782"/>
              <a:gd name="connsiteX9" fmla="*/ 392899 w 692749"/>
              <a:gd name="connsiteY9" fmla="*/ 43209 h 482782"/>
              <a:gd name="connsiteX10" fmla="*/ 394832 w 692749"/>
              <a:gd name="connsiteY10" fmla="*/ 0 h 482782"/>
              <a:gd name="connsiteX11" fmla="*/ 498923 w 692749"/>
              <a:gd name="connsiteY11" fmla="*/ 50134 h 482782"/>
              <a:gd name="connsiteX12" fmla="*/ 561876 w 692749"/>
              <a:gd name="connsiteY12" fmla="*/ 57059 h 482782"/>
              <a:gd name="connsiteX13" fmla="*/ 589762 w 692749"/>
              <a:gd name="connsiteY13" fmla="*/ 126028 h 482782"/>
              <a:gd name="connsiteX14" fmla="*/ 614612 w 692749"/>
              <a:gd name="connsiteY14" fmla="*/ 107747 h 482782"/>
              <a:gd name="connsiteX15" fmla="*/ 640842 w 692749"/>
              <a:gd name="connsiteY15" fmla="*/ 151787 h 482782"/>
              <a:gd name="connsiteX16" fmla="*/ 614060 w 692749"/>
              <a:gd name="connsiteY16" fmla="*/ 173392 h 482782"/>
              <a:gd name="connsiteX17" fmla="*/ 620686 w 692749"/>
              <a:gd name="connsiteY17" fmla="*/ 192227 h 482782"/>
              <a:gd name="connsiteX18" fmla="*/ 657132 w 692749"/>
              <a:gd name="connsiteY18" fmla="*/ 183086 h 482782"/>
              <a:gd name="connsiteX19" fmla="*/ 692750 w 692749"/>
              <a:gd name="connsiteY19" fmla="*/ 277538 h 482782"/>
              <a:gd name="connsiteX20" fmla="*/ 669281 w 692749"/>
              <a:gd name="connsiteY20" fmla="*/ 311884 h 482782"/>
              <a:gd name="connsiteX21" fmla="*/ 669281 w 692749"/>
              <a:gd name="connsiteY21" fmla="*/ 337089 h 482782"/>
              <a:gd name="connsiteX22" fmla="*/ 639185 w 692749"/>
              <a:gd name="connsiteY22" fmla="*/ 371435 h 482782"/>
              <a:gd name="connsiteX23" fmla="*/ 579546 w 692749"/>
              <a:gd name="connsiteY23" fmla="*/ 367835 h 482782"/>
              <a:gd name="connsiteX24" fmla="*/ 535646 w 692749"/>
              <a:gd name="connsiteY24" fmla="*/ 442620 h 482782"/>
              <a:gd name="connsiteX25" fmla="*/ 548899 w 692749"/>
              <a:gd name="connsiteY25" fmla="*/ 461732 h 482782"/>
              <a:gd name="connsiteX26" fmla="*/ 439285 w 692749"/>
              <a:gd name="connsiteY26" fmla="*/ 482783 h 482782"/>
              <a:gd name="connsiteX27" fmla="*/ 363079 w 692749"/>
              <a:gd name="connsiteY27" fmla="*/ 463394 h 482782"/>
              <a:gd name="connsiteX28" fmla="*/ 297090 w 692749"/>
              <a:gd name="connsiteY28" fmla="*/ 437634 h 482782"/>
              <a:gd name="connsiteX29" fmla="*/ 297090 w 692749"/>
              <a:gd name="connsiteY29" fmla="*/ 412706 h 482782"/>
              <a:gd name="connsiteX30" fmla="*/ 264233 w 692749"/>
              <a:gd name="connsiteY30" fmla="*/ 380853 h 482782"/>
              <a:gd name="connsiteX31" fmla="*/ 268099 w 692749"/>
              <a:gd name="connsiteY31" fmla="*/ 327672 h 482782"/>
              <a:gd name="connsiteX32" fmla="*/ 221713 w 692749"/>
              <a:gd name="connsiteY32" fmla="*/ 295819 h 482782"/>
              <a:gd name="connsiteX33" fmla="*/ 152134 w 692749"/>
              <a:gd name="connsiteY33" fmla="*/ 295265 h 482782"/>
              <a:gd name="connsiteX34" fmla="*/ 129218 w 692749"/>
              <a:gd name="connsiteY34" fmla="*/ 254548 h 482782"/>
              <a:gd name="connsiteX35" fmla="*/ 104368 w 692749"/>
              <a:gd name="connsiteY35" fmla="*/ 255933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2749" h="482782">
                <a:moveTo>
                  <a:pt x="104368" y="255933"/>
                </a:moveTo>
                <a:lnTo>
                  <a:pt x="82832" y="257041"/>
                </a:lnTo>
                <a:lnTo>
                  <a:pt x="3590" y="206353"/>
                </a:lnTo>
                <a:lnTo>
                  <a:pt x="20432" y="165636"/>
                </a:lnTo>
                <a:lnTo>
                  <a:pt x="0" y="163697"/>
                </a:lnTo>
                <a:lnTo>
                  <a:pt x="83936" y="109686"/>
                </a:lnTo>
                <a:lnTo>
                  <a:pt x="116793" y="141262"/>
                </a:lnTo>
                <a:lnTo>
                  <a:pt x="203490" y="95005"/>
                </a:lnTo>
                <a:lnTo>
                  <a:pt x="246839" y="54566"/>
                </a:lnTo>
                <a:lnTo>
                  <a:pt x="392899" y="43209"/>
                </a:lnTo>
                <a:lnTo>
                  <a:pt x="394832" y="0"/>
                </a:lnTo>
                <a:lnTo>
                  <a:pt x="498923" y="50134"/>
                </a:lnTo>
                <a:lnTo>
                  <a:pt x="561876" y="57059"/>
                </a:lnTo>
                <a:lnTo>
                  <a:pt x="589762" y="126028"/>
                </a:lnTo>
                <a:lnTo>
                  <a:pt x="614612" y="107747"/>
                </a:lnTo>
                <a:lnTo>
                  <a:pt x="640842" y="151787"/>
                </a:lnTo>
                <a:lnTo>
                  <a:pt x="614060" y="173392"/>
                </a:lnTo>
                <a:lnTo>
                  <a:pt x="620686" y="192227"/>
                </a:lnTo>
                <a:lnTo>
                  <a:pt x="657132" y="183086"/>
                </a:lnTo>
                <a:lnTo>
                  <a:pt x="692750" y="277538"/>
                </a:lnTo>
                <a:lnTo>
                  <a:pt x="669281" y="311884"/>
                </a:lnTo>
                <a:lnTo>
                  <a:pt x="669281" y="337089"/>
                </a:lnTo>
                <a:lnTo>
                  <a:pt x="639185" y="371435"/>
                </a:lnTo>
                <a:lnTo>
                  <a:pt x="579546" y="367835"/>
                </a:lnTo>
                <a:lnTo>
                  <a:pt x="535646" y="442620"/>
                </a:lnTo>
                <a:lnTo>
                  <a:pt x="548899" y="461732"/>
                </a:lnTo>
                <a:lnTo>
                  <a:pt x="439285" y="482783"/>
                </a:lnTo>
                <a:lnTo>
                  <a:pt x="363079" y="463394"/>
                </a:lnTo>
                <a:lnTo>
                  <a:pt x="297090" y="437634"/>
                </a:lnTo>
                <a:lnTo>
                  <a:pt x="297090" y="412706"/>
                </a:lnTo>
                <a:lnTo>
                  <a:pt x="264233" y="380853"/>
                </a:lnTo>
                <a:lnTo>
                  <a:pt x="268099" y="327672"/>
                </a:lnTo>
                <a:lnTo>
                  <a:pt x="221713" y="295819"/>
                </a:lnTo>
                <a:lnTo>
                  <a:pt x="152134" y="295265"/>
                </a:lnTo>
                <a:lnTo>
                  <a:pt x="129218" y="254548"/>
                </a:lnTo>
                <a:lnTo>
                  <a:pt x="104368" y="25593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7" name="Freihandform 936">
            <a:extLst>
              <a:ext uri="{FF2B5EF4-FFF2-40B4-BE49-F238E27FC236}">
                <a16:creationId xmlns:a16="http://schemas.microsoft.com/office/drawing/2014/main" id="{7592B852-BF44-DA09-3820-D9DD1E96DC23}"/>
              </a:ext>
            </a:extLst>
          </p:cNvPr>
          <p:cNvSpPr/>
          <p:nvPr/>
        </p:nvSpPr>
        <p:spPr>
          <a:xfrm>
            <a:off x="724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38" name="Freihandform 937">
            <a:extLst>
              <a:ext uri="{FF2B5EF4-FFF2-40B4-BE49-F238E27FC236}">
                <a16:creationId xmlns:a16="http://schemas.microsoft.com/office/drawing/2014/main" id="{F36524D3-51A7-8009-003F-33FB8442F14A}"/>
              </a:ext>
            </a:extLst>
          </p:cNvPr>
          <p:cNvSpPr/>
          <p:nvPr/>
        </p:nvSpPr>
        <p:spPr>
          <a:xfrm>
            <a:off x="7244665" y="2705301"/>
            <a:ext cx="549519" cy="519653"/>
          </a:xfrm>
          <a:custGeom>
            <a:avLst/>
            <a:gdLst>
              <a:gd name="connsiteX0" fmla="*/ 528467 w 947871"/>
              <a:gd name="connsiteY0" fmla="*/ 15511 h 896043"/>
              <a:gd name="connsiteX1" fmla="*/ 656856 w 947871"/>
              <a:gd name="connsiteY1" fmla="*/ 0 h 896043"/>
              <a:gd name="connsiteX2" fmla="*/ 766194 w 947871"/>
              <a:gd name="connsiteY2" fmla="*/ 98329 h 896043"/>
              <a:gd name="connsiteX3" fmla="*/ 769231 w 947871"/>
              <a:gd name="connsiteY3" fmla="*/ 133229 h 896043"/>
              <a:gd name="connsiteX4" fmla="*/ 825281 w 947871"/>
              <a:gd name="connsiteY4" fmla="*/ 186964 h 896043"/>
              <a:gd name="connsiteX5" fmla="*/ 851787 w 947871"/>
              <a:gd name="connsiteY5" fmla="*/ 199982 h 896043"/>
              <a:gd name="connsiteX6" fmla="*/ 947872 w 947871"/>
              <a:gd name="connsiteY6" fmla="*/ 285570 h 896043"/>
              <a:gd name="connsiteX7" fmla="*/ 876912 w 947871"/>
              <a:gd name="connsiteY7" fmla="*/ 404950 h 896043"/>
              <a:gd name="connsiteX8" fmla="*/ 856481 w 947871"/>
              <a:gd name="connsiteY8" fmla="*/ 480290 h 896043"/>
              <a:gd name="connsiteX9" fmla="*/ 805677 w 947871"/>
              <a:gd name="connsiteY9" fmla="*/ 476412 h 896043"/>
              <a:gd name="connsiteX10" fmla="*/ 670109 w 947871"/>
              <a:gd name="connsiteY10" fmla="*/ 466164 h 896043"/>
              <a:gd name="connsiteX11" fmla="*/ 619029 w 947871"/>
              <a:gd name="connsiteY11" fmla="*/ 604379 h 896043"/>
              <a:gd name="connsiteX12" fmla="*/ 599150 w 947871"/>
              <a:gd name="connsiteY12" fmla="*/ 604102 h 896043"/>
              <a:gd name="connsiteX13" fmla="*/ 551936 w 947871"/>
              <a:gd name="connsiteY13" fmla="*/ 654236 h 896043"/>
              <a:gd name="connsiteX14" fmla="*/ 595284 w 947871"/>
              <a:gd name="connsiteY14" fmla="*/ 670301 h 896043"/>
              <a:gd name="connsiteX15" fmla="*/ 590591 w 947871"/>
              <a:gd name="connsiteY15" fmla="*/ 827628 h 896043"/>
              <a:gd name="connsiteX16" fmla="*/ 500580 w 947871"/>
              <a:gd name="connsiteY16" fmla="*/ 836491 h 896043"/>
              <a:gd name="connsiteX17" fmla="*/ 450605 w 947871"/>
              <a:gd name="connsiteY17" fmla="*/ 867513 h 896043"/>
              <a:gd name="connsiteX18" fmla="*/ 288255 w 947871"/>
              <a:gd name="connsiteY18" fmla="*/ 743425 h 896043"/>
              <a:gd name="connsiteX19" fmla="*/ 257883 w 947871"/>
              <a:gd name="connsiteY19" fmla="*/ 787465 h 896043"/>
              <a:gd name="connsiteX20" fmla="*/ 221161 w 947871"/>
              <a:gd name="connsiteY20" fmla="*/ 799652 h 896043"/>
              <a:gd name="connsiteX21" fmla="*/ 214258 w 947871"/>
              <a:gd name="connsiteY21" fmla="*/ 837322 h 896043"/>
              <a:gd name="connsiteX22" fmla="*/ 54117 w 947871"/>
              <a:gd name="connsiteY22" fmla="*/ 896043 h 896043"/>
              <a:gd name="connsiteX23" fmla="*/ 20708 w 947871"/>
              <a:gd name="connsiteY23" fmla="*/ 889395 h 896043"/>
              <a:gd name="connsiteX24" fmla="*/ 1104 w 947871"/>
              <a:gd name="connsiteY24" fmla="*/ 854772 h 896043"/>
              <a:gd name="connsiteX25" fmla="*/ 0 w 947871"/>
              <a:gd name="connsiteY25" fmla="*/ 844247 h 896043"/>
              <a:gd name="connsiteX26" fmla="*/ 128113 w 947871"/>
              <a:gd name="connsiteY26" fmla="*/ 799099 h 896043"/>
              <a:gd name="connsiteX27" fmla="*/ 105196 w 947871"/>
              <a:gd name="connsiteY27" fmla="*/ 751457 h 896043"/>
              <a:gd name="connsiteX28" fmla="*/ 132531 w 947871"/>
              <a:gd name="connsiteY28" fmla="*/ 660330 h 896043"/>
              <a:gd name="connsiteX29" fmla="*/ 109614 w 947871"/>
              <a:gd name="connsiteY29" fmla="*/ 600501 h 896043"/>
              <a:gd name="connsiteX30" fmla="*/ 150478 w 947871"/>
              <a:gd name="connsiteY30" fmla="*/ 471704 h 896043"/>
              <a:gd name="connsiteX31" fmla="*/ 170357 w 947871"/>
              <a:gd name="connsiteY31" fmla="*/ 490538 h 896043"/>
              <a:gd name="connsiteX32" fmla="*/ 190513 w 947871"/>
              <a:gd name="connsiteY32" fmla="*/ 478074 h 896043"/>
              <a:gd name="connsiteX33" fmla="*/ 157380 w 947871"/>
              <a:gd name="connsiteY33" fmla="*/ 443451 h 896043"/>
              <a:gd name="connsiteX34" fmla="*/ 133911 w 947871"/>
              <a:gd name="connsiteY34" fmla="*/ 403012 h 896043"/>
              <a:gd name="connsiteX35" fmla="*/ 141090 w 947871"/>
              <a:gd name="connsiteY35" fmla="*/ 399134 h 896043"/>
              <a:gd name="connsiteX36" fmla="*/ 158485 w 947871"/>
              <a:gd name="connsiteY36" fmla="*/ 308006 h 896043"/>
              <a:gd name="connsiteX37" fmla="*/ 80071 w 947871"/>
              <a:gd name="connsiteY37" fmla="*/ 227404 h 896043"/>
              <a:gd name="connsiteX38" fmla="*/ 85869 w 947871"/>
              <a:gd name="connsiteY38" fmla="*/ 222418 h 896043"/>
              <a:gd name="connsiteX39" fmla="*/ 53012 w 947871"/>
              <a:gd name="connsiteY39" fmla="*/ 162313 h 896043"/>
              <a:gd name="connsiteX40" fmla="*/ 146336 w 947871"/>
              <a:gd name="connsiteY40" fmla="*/ 166190 h 896043"/>
              <a:gd name="connsiteX41" fmla="*/ 183334 w 947871"/>
              <a:gd name="connsiteY41" fmla="*/ 100268 h 896043"/>
              <a:gd name="connsiteX42" fmla="*/ 220056 w 947871"/>
              <a:gd name="connsiteY42" fmla="*/ 87804 h 896043"/>
              <a:gd name="connsiteX43" fmla="*/ 252085 w 947871"/>
              <a:gd name="connsiteY43" fmla="*/ 47641 h 896043"/>
              <a:gd name="connsiteX44" fmla="*/ 277210 w 947871"/>
              <a:gd name="connsiteY44" fmla="*/ 16065 h 896043"/>
              <a:gd name="connsiteX45" fmla="*/ 370258 w 947871"/>
              <a:gd name="connsiteY45" fmla="*/ 48195 h 896043"/>
              <a:gd name="connsiteX46" fmla="*/ 400354 w 947871"/>
              <a:gd name="connsiteY46" fmla="*/ 26313 h 896043"/>
              <a:gd name="connsiteX47" fmla="*/ 436800 w 947871"/>
              <a:gd name="connsiteY47" fmla="*/ 28529 h 896043"/>
              <a:gd name="connsiteX48" fmla="*/ 437076 w 947871"/>
              <a:gd name="connsiteY48" fmla="*/ 26590 h 896043"/>
              <a:gd name="connsiteX49" fmla="*/ 528467 w 947871"/>
              <a:gd name="connsiteY49" fmla="*/ 15511 h 896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47871" h="896043">
                <a:moveTo>
                  <a:pt x="528467" y="15511"/>
                </a:moveTo>
                <a:lnTo>
                  <a:pt x="656856" y="0"/>
                </a:lnTo>
                <a:lnTo>
                  <a:pt x="766194" y="98329"/>
                </a:lnTo>
                <a:lnTo>
                  <a:pt x="769231" y="133229"/>
                </a:lnTo>
                <a:lnTo>
                  <a:pt x="825281" y="186964"/>
                </a:lnTo>
                <a:lnTo>
                  <a:pt x="851787" y="199982"/>
                </a:lnTo>
                <a:lnTo>
                  <a:pt x="947872" y="285570"/>
                </a:lnTo>
                <a:lnTo>
                  <a:pt x="876912" y="404950"/>
                </a:lnTo>
                <a:lnTo>
                  <a:pt x="856481" y="480290"/>
                </a:lnTo>
                <a:lnTo>
                  <a:pt x="805677" y="476412"/>
                </a:lnTo>
                <a:lnTo>
                  <a:pt x="670109" y="466164"/>
                </a:lnTo>
                <a:lnTo>
                  <a:pt x="619029" y="604379"/>
                </a:lnTo>
                <a:lnTo>
                  <a:pt x="599150" y="604102"/>
                </a:lnTo>
                <a:lnTo>
                  <a:pt x="551936" y="654236"/>
                </a:lnTo>
                <a:lnTo>
                  <a:pt x="595284" y="670301"/>
                </a:lnTo>
                <a:lnTo>
                  <a:pt x="590591" y="827628"/>
                </a:lnTo>
                <a:lnTo>
                  <a:pt x="500580" y="836491"/>
                </a:lnTo>
                <a:lnTo>
                  <a:pt x="450605" y="867513"/>
                </a:lnTo>
                <a:lnTo>
                  <a:pt x="288255" y="743425"/>
                </a:lnTo>
                <a:lnTo>
                  <a:pt x="257883" y="787465"/>
                </a:lnTo>
                <a:lnTo>
                  <a:pt x="221161" y="799652"/>
                </a:lnTo>
                <a:lnTo>
                  <a:pt x="214258" y="837322"/>
                </a:lnTo>
                <a:lnTo>
                  <a:pt x="54117" y="896043"/>
                </a:lnTo>
                <a:lnTo>
                  <a:pt x="20708" y="889395"/>
                </a:lnTo>
                <a:lnTo>
                  <a:pt x="1104" y="854772"/>
                </a:lnTo>
                <a:lnTo>
                  <a:pt x="0" y="844247"/>
                </a:lnTo>
                <a:lnTo>
                  <a:pt x="128113" y="799099"/>
                </a:lnTo>
                <a:lnTo>
                  <a:pt x="105196" y="751457"/>
                </a:lnTo>
                <a:lnTo>
                  <a:pt x="132531" y="660330"/>
                </a:lnTo>
                <a:lnTo>
                  <a:pt x="109614" y="600501"/>
                </a:lnTo>
                <a:lnTo>
                  <a:pt x="150478" y="471704"/>
                </a:lnTo>
                <a:lnTo>
                  <a:pt x="170357" y="490538"/>
                </a:lnTo>
                <a:lnTo>
                  <a:pt x="190513" y="478074"/>
                </a:lnTo>
                <a:lnTo>
                  <a:pt x="157380" y="443451"/>
                </a:lnTo>
                <a:lnTo>
                  <a:pt x="133911" y="403012"/>
                </a:lnTo>
                <a:lnTo>
                  <a:pt x="141090" y="399134"/>
                </a:lnTo>
                <a:lnTo>
                  <a:pt x="158485" y="308006"/>
                </a:lnTo>
                <a:lnTo>
                  <a:pt x="80071" y="227404"/>
                </a:lnTo>
                <a:lnTo>
                  <a:pt x="85869" y="222418"/>
                </a:lnTo>
                <a:lnTo>
                  <a:pt x="53012" y="162313"/>
                </a:lnTo>
                <a:lnTo>
                  <a:pt x="146336" y="166190"/>
                </a:lnTo>
                <a:lnTo>
                  <a:pt x="183334" y="100268"/>
                </a:lnTo>
                <a:lnTo>
                  <a:pt x="220056" y="87804"/>
                </a:lnTo>
                <a:lnTo>
                  <a:pt x="252085" y="47641"/>
                </a:lnTo>
                <a:lnTo>
                  <a:pt x="277210" y="16065"/>
                </a:lnTo>
                <a:lnTo>
                  <a:pt x="370258" y="48195"/>
                </a:lnTo>
                <a:lnTo>
                  <a:pt x="400354" y="26313"/>
                </a:lnTo>
                <a:lnTo>
                  <a:pt x="436800" y="28529"/>
                </a:lnTo>
                <a:lnTo>
                  <a:pt x="437076" y="26590"/>
                </a:lnTo>
                <a:lnTo>
                  <a:pt x="528467" y="15511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 Tornesch</a:t>
            </a:r>
          </a:p>
        </p:txBody>
      </p:sp>
      <p:sp>
        <p:nvSpPr>
          <p:cNvPr id="939" name="Freihandform 938">
            <a:extLst>
              <a:ext uri="{FF2B5EF4-FFF2-40B4-BE49-F238E27FC236}">
                <a16:creationId xmlns:a16="http://schemas.microsoft.com/office/drawing/2014/main" id="{521109DF-37C1-62E4-6387-45F5BC7D7BCE}"/>
              </a:ext>
            </a:extLst>
          </p:cNvPr>
          <p:cNvSpPr/>
          <p:nvPr/>
        </p:nvSpPr>
        <p:spPr>
          <a:xfrm>
            <a:off x="7264673" y="3138051"/>
            <a:ext cx="502459" cy="589529"/>
          </a:xfrm>
          <a:custGeom>
            <a:avLst/>
            <a:gdLst>
              <a:gd name="connsiteX0" fmla="*/ 788282 w 866696"/>
              <a:gd name="connsiteY0" fmla="*/ 288340 h 1016530"/>
              <a:gd name="connsiteX1" fmla="*/ 757082 w 866696"/>
              <a:gd name="connsiteY1" fmla="*/ 327949 h 1016530"/>
              <a:gd name="connsiteX2" fmla="*/ 756806 w 866696"/>
              <a:gd name="connsiteY2" fmla="*/ 353154 h 1016530"/>
              <a:gd name="connsiteX3" fmla="*/ 776686 w 866696"/>
              <a:gd name="connsiteY3" fmla="*/ 362849 h 1016530"/>
              <a:gd name="connsiteX4" fmla="*/ 773097 w 866696"/>
              <a:gd name="connsiteY4" fmla="*/ 384731 h 1016530"/>
              <a:gd name="connsiteX5" fmla="*/ 739688 w 866696"/>
              <a:gd name="connsiteY5" fmla="*/ 406612 h 1016530"/>
              <a:gd name="connsiteX6" fmla="*/ 736374 w 866696"/>
              <a:gd name="connsiteY6" fmla="*/ 437911 h 1016530"/>
              <a:gd name="connsiteX7" fmla="*/ 782484 w 866696"/>
              <a:gd name="connsiteY7" fmla="*/ 460347 h 1016530"/>
              <a:gd name="connsiteX8" fmla="*/ 764813 w 866696"/>
              <a:gd name="connsiteY8" fmla="*/ 598839 h 1016530"/>
              <a:gd name="connsiteX9" fmla="*/ 784693 w 866696"/>
              <a:gd name="connsiteY9" fmla="*/ 630415 h 1016530"/>
              <a:gd name="connsiteX10" fmla="*/ 767850 w 866696"/>
              <a:gd name="connsiteY10" fmla="*/ 645926 h 1016530"/>
              <a:gd name="connsiteX11" fmla="*/ 793528 w 866696"/>
              <a:gd name="connsiteY11" fmla="*/ 750072 h 1016530"/>
              <a:gd name="connsiteX12" fmla="*/ 833288 w 866696"/>
              <a:gd name="connsiteY12" fmla="*/ 759767 h 1016530"/>
              <a:gd name="connsiteX13" fmla="*/ 793252 w 866696"/>
              <a:gd name="connsiteY13" fmla="*/ 797160 h 1016530"/>
              <a:gd name="connsiteX14" fmla="*/ 780275 w 866696"/>
              <a:gd name="connsiteY14" fmla="*/ 862528 h 1016530"/>
              <a:gd name="connsiteX15" fmla="*/ 739688 w 866696"/>
              <a:gd name="connsiteY15" fmla="*/ 850341 h 1016530"/>
              <a:gd name="connsiteX16" fmla="*/ 732509 w 866696"/>
              <a:gd name="connsiteY16" fmla="*/ 913216 h 1016530"/>
              <a:gd name="connsiteX17" fmla="*/ 689436 w 866696"/>
              <a:gd name="connsiteY17" fmla="*/ 925680 h 1016530"/>
              <a:gd name="connsiteX18" fmla="*/ 672594 w 866696"/>
              <a:gd name="connsiteY18" fmla="*/ 1016531 h 1016530"/>
              <a:gd name="connsiteX19" fmla="*/ 638909 w 866696"/>
              <a:gd name="connsiteY19" fmla="*/ 1003789 h 1016530"/>
              <a:gd name="connsiteX20" fmla="*/ 625932 w 866696"/>
              <a:gd name="connsiteY20" fmla="*/ 978584 h 1016530"/>
              <a:gd name="connsiteX21" fmla="*/ 649401 w 866696"/>
              <a:gd name="connsiteY21" fmla="*/ 950332 h 1016530"/>
              <a:gd name="connsiteX22" fmla="*/ 321940 w 866696"/>
              <a:gd name="connsiteY22" fmla="*/ 746472 h 1016530"/>
              <a:gd name="connsiteX23" fmla="*/ 289635 w 866696"/>
              <a:gd name="connsiteY23" fmla="*/ 654790 h 1016530"/>
              <a:gd name="connsiteX24" fmla="*/ 259540 w 866696"/>
              <a:gd name="connsiteY24" fmla="*/ 673625 h 1016530"/>
              <a:gd name="connsiteX25" fmla="*/ 229996 w 866696"/>
              <a:gd name="connsiteY25" fmla="*/ 641772 h 1016530"/>
              <a:gd name="connsiteX26" fmla="*/ 203766 w 866696"/>
              <a:gd name="connsiteY26" fmla="*/ 581666 h 1016530"/>
              <a:gd name="connsiteX27" fmla="*/ 140814 w 866696"/>
              <a:gd name="connsiteY27" fmla="*/ 571972 h 1016530"/>
              <a:gd name="connsiteX28" fmla="*/ 147441 w 866696"/>
              <a:gd name="connsiteY28" fmla="*/ 549813 h 1016530"/>
              <a:gd name="connsiteX29" fmla="*/ 177536 w 866696"/>
              <a:gd name="connsiteY29" fmla="*/ 524884 h 1016530"/>
              <a:gd name="connsiteX30" fmla="*/ 164559 w 866696"/>
              <a:gd name="connsiteY30" fmla="*/ 493308 h 1016530"/>
              <a:gd name="connsiteX31" fmla="*/ 107958 w 866696"/>
              <a:gd name="connsiteY31" fmla="*/ 518237 h 1016530"/>
              <a:gd name="connsiteX32" fmla="*/ 101883 w 866696"/>
              <a:gd name="connsiteY32" fmla="*/ 432926 h 1016530"/>
              <a:gd name="connsiteX33" fmla="*/ 73996 w 866696"/>
              <a:gd name="connsiteY33" fmla="*/ 448714 h 1016530"/>
              <a:gd name="connsiteX34" fmla="*/ 72064 w 866696"/>
              <a:gd name="connsiteY34" fmla="*/ 445390 h 1016530"/>
              <a:gd name="connsiteX35" fmla="*/ 59639 w 866696"/>
              <a:gd name="connsiteY35" fmla="*/ 313269 h 1016530"/>
              <a:gd name="connsiteX36" fmla="*/ 0 w 866696"/>
              <a:gd name="connsiteY36" fmla="*/ 296927 h 1016530"/>
              <a:gd name="connsiteX37" fmla="*/ 53565 w 866696"/>
              <a:gd name="connsiteY37" fmla="*/ 259534 h 1016530"/>
              <a:gd name="connsiteX38" fmla="*/ 20984 w 866696"/>
              <a:gd name="connsiteY38" fmla="*/ 152341 h 1016530"/>
              <a:gd name="connsiteX39" fmla="*/ 180849 w 866696"/>
              <a:gd name="connsiteY39" fmla="*/ 93620 h 1016530"/>
              <a:gd name="connsiteX40" fmla="*/ 187752 w 866696"/>
              <a:gd name="connsiteY40" fmla="*/ 55950 h 1016530"/>
              <a:gd name="connsiteX41" fmla="*/ 224474 w 866696"/>
              <a:gd name="connsiteY41" fmla="*/ 43764 h 1016530"/>
              <a:gd name="connsiteX42" fmla="*/ 254846 w 866696"/>
              <a:gd name="connsiteY42" fmla="*/ 0 h 1016530"/>
              <a:gd name="connsiteX43" fmla="*/ 416644 w 866696"/>
              <a:gd name="connsiteY43" fmla="*/ 123812 h 1016530"/>
              <a:gd name="connsiteX44" fmla="*/ 466619 w 866696"/>
              <a:gd name="connsiteY44" fmla="*/ 92789 h 1016530"/>
              <a:gd name="connsiteX45" fmla="*/ 556353 w 866696"/>
              <a:gd name="connsiteY45" fmla="*/ 84203 h 1016530"/>
              <a:gd name="connsiteX46" fmla="*/ 668452 w 866696"/>
              <a:gd name="connsiteY46" fmla="*/ 182532 h 1016530"/>
              <a:gd name="connsiteX47" fmla="*/ 688332 w 866696"/>
              <a:gd name="connsiteY47" fmla="*/ 207738 h 1016530"/>
              <a:gd name="connsiteX48" fmla="*/ 747971 w 866696"/>
              <a:gd name="connsiteY48" fmla="*/ 205245 h 1016530"/>
              <a:gd name="connsiteX49" fmla="*/ 833840 w 866696"/>
              <a:gd name="connsiteY49" fmla="*/ 275045 h 1016530"/>
              <a:gd name="connsiteX50" fmla="*/ 836601 w 866696"/>
              <a:gd name="connsiteY50" fmla="*/ 273937 h 1016530"/>
              <a:gd name="connsiteX51" fmla="*/ 866696 w 866696"/>
              <a:gd name="connsiteY51" fmla="*/ 332103 h 1016530"/>
              <a:gd name="connsiteX52" fmla="*/ 829974 w 866696"/>
              <a:gd name="connsiteY52" fmla="*/ 328503 h 1016530"/>
              <a:gd name="connsiteX53" fmla="*/ 788282 w 866696"/>
              <a:gd name="connsiteY53" fmla="*/ 288340 h 1016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66696" h="1016530">
                <a:moveTo>
                  <a:pt x="788282" y="288340"/>
                </a:moveTo>
                <a:lnTo>
                  <a:pt x="757082" y="327949"/>
                </a:lnTo>
                <a:lnTo>
                  <a:pt x="756806" y="353154"/>
                </a:lnTo>
                <a:lnTo>
                  <a:pt x="776686" y="362849"/>
                </a:lnTo>
                <a:lnTo>
                  <a:pt x="773097" y="384731"/>
                </a:lnTo>
                <a:lnTo>
                  <a:pt x="739688" y="406612"/>
                </a:lnTo>
                <a:lnTo>
                  <a:pt x="736374" y="437911"/>
                </a:lnTo>
                <a:lnTo>
                  <a:pt x="782484" y="460347"/>
                </a:lnTo>
                <a:lnTo>
                  <a:pt x="764813" y="598839"/>
                </a:lnTo>
                <a:lnTo>
                  <a:pt x="784693" y="630415"/>
                </a:lnTo>
                <a:lnTo>
                  <a:pt x="767850" y="645926"/>
                </a:lnTo>
                <a:lnTo>
                  <a:pt x="793528" y="750072"/>
                </a:lnTo>
                <a:lnTo>
                  <a:pt x="833288" y="759767"/>
                </a:lnTo>
                <a:lnTo>
                  <a:pt x="793252" y="797160"/>
                </a:lnTo>
                <a:lnTo>
                  <a:pt x="780275" y="862528"/>
                </a:lnTo>
                <a:lnTo>
                  <a:pt x="739688" y="850341"/>
                </a:lnTo>
                <a:lnTo>
                  <a:pt x="732509" y="913216"/>
                </a:lnTo>
                <a:lnTo>
                  <a:pt x="689436" y="925680"/>
                </a:lnTo>
                <a:lnTo>
                  <a:pt x="672594" y="1016531"/>
                </a:lnTo>
                <a:lnTo>
                  <a:pt x="638909" y="1003789"/>
                </a:lnTo>
                <a:lnTo>
                  <a:pt x="625932" y="978584"/>
                </a:lnTo>
                <a:lnTo>
                  <a:pt x="649401" y="950332"/>
                </a:lnTo>
                <a:lnTo>
                  <a:pt x="321940" y="746472"/>
                </a:lnTo>
                <a:lnTo>
                  <a:pt x="289635" y="654790"/>
                </a:lnTo>
                <a:lnTo>
                  <a:pt x="259540" y="673625"/>
                </a:lnTo>
                <a:lnTo>
                  <a:pt x="229996" y="641772"/>
                </a:lnTo>
                <a:lnTo>
                  <a:pt x="203766" y="581666"/>
                </a:lnTo>
                <a:lnTo>
                  <a:pt x="140814" y="571972"/>
                </a:lnTo>
                <a:lnTo>
                  <a:pt x="147441" y="549813"/>
                </a:lnTo>
                <a:lnTo>
                  <a:pt x="177536" y="524884"/>
                </a:lnTo>
                <a:lnTo>
                  <a:pt x="164559" y="493308"/>
                </a:lnTo>
                <a:lnTo>
                  <a:pt x="107958" y="518237"/>
                </a:lnTo>
                <a:lnTo>
                  <a:pt x="101883" y="432926"/>
                </a:lnTo>
                <a:lnTo>
                  <a:pt x="73996" y="448714"/>
                </a:lnTo>
                <a:lnTo>
                  <a:pt x="72064" y="445390"/>
                </a:lnTo>
                <a:lnTo>
                  <a:pt x="59639" y="313269"/>
                </a:lnTo>
                <a:lnTo>
                  <a:pt x="0" y="296927"/>
                </a:lnTo>
                <a:lnTo>
                  <a:pt x="53565" y="259534"/>
                </a:lnTo>
                <a:lnTo>
                  <a:pt x="20984" y="152341"/>
                </a:lnTo>
                <a:lnTo>
                  <a:pt x="180849" y="93620"/>
                </a:lnTo>
                <a:lnTo>
                  <a:pt x="187752" y="55950"/>
                </a:lnTo>
                <a:lnTo>
                  <a:pt x="224474" y="43764"/>
                </a:lnTo>
                <a:lnTo>
                  <a:pt x="254846" y="0"/>
                </a:lnTo>
                <a:lnTo>
                  <a:pt x="416644" y="123812"/>
                </a:lnTo>
                <a:lnTo>
                  <a:pt x="466619" y="92789"/>
                </a:lnTo>
                <a:lnTo>
                  <a:pt x="556353" y="84203"/>
                </a:lnTo>
                <a:lnTo>
                  <a:pt x="668452" y="182532"/>
                </a:lnTo>
                <a:lnTo>
                  <a:pt x="688332" y="207738"/>
                </a:lnTo>
                <a:lnTo>
                  <a:pt x="747971" y="205245"/>
                </a:lnTo>
                <a:lnTo>
                  <a:pt x="833840" y="275045"/>
                </a:lnTo>
                <a:lnTo>
                  <a:pt x="836601" y="273937"/>
                </a:lnTo>
                <a:lnTo>
                  <a:pt x="866696" y="332103"/>
                </a:lnTo>
                <a:lnTo>
                  <a:pt x="829974" y="328503"/>
                </a:lnTo>
                <a:lnTo>
                  <a:pt x="788282" y="28834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0" name="Freihandform 939">
            <a:extLst>
              <a:ext uri="{FF2B5EF4-FFF2-40B4-BE49-F238E27FC236}">
                <a16:creationId xmlns:a16="http://schemas.microsoft.com/office/drawing/2014/main" id="{5EB8EC25-77D2-D3F4-AD4B-880CD5447CDF}"/>
              </a:ext>
            </a:extLst>
          </p:cNvPr>
          <p:cNvSpPr/>
          <p:nvPr/>
        </p:nvSpPr>
        <p:spPr>
          <a:xfrm>
            <a:off x="7434347" y="2196250"/>
            <a:ext cx="287165" cy="190512"/>
          </a:xfrm>
          <a:custGeom>
            <a:avLst/>
            <a:gdLst>
              <a:gd name="connsiteX0" fmla="*/ 493401 w 495334"/>
              <a:gd name="connsiteY0" fmla="*/ 164806 h 328502"/>
              <a:gd name="connsiteX1" fmla="*/ 491469 w 495334"/>
              <a:gd name="connsiteY1" fmla="*/ 208015 h 328502"/>
              <a:gd name="connsiteX2" fmla="*/ 345409 w 495334"/>
              <a:gd name="connsiteY2" fmla="*/ 219371 h 328502"/>
              <a:gd name="connsiteX3" fmla="*/ 301784 w 495334"/>
              <a:gd name="connsiteY3" fmla="*/ 259811 h 328502"/>
              <a:gd name="connsiteX4" fmla="*/ 215363 w 495334"/>
              <a:gd name="connsiteY4" fmla="*/ 306067 h 328502"/>
              <a:gd name="connsiteX5" fmla="*/ 182506 w 495334"/>
              <a:gd name="connsiteY5" fmla="*/ 274491 h 328502"/>
              <a:gd name="connsiteX6" fmla="*/ 98570 w 495334"/>
              <a:gd name="connsiteY6" fmla="*/ 328503 h 328502"/>
              <a:gd name="connsiteX7" fmla="*/ 46110 w 495334"/>
              <a:gd name="connsiteY7" fmla="*/ 323517 h 328502"/>
              <a:gd name="connsiteX8" fmla="*/ 0 w 495334"/>
              <a:gd name="connsiteY8" fmla="*/ 285570 h 328502"/>
              <a:gd name="connsiteX9" fmla="*/ 46662 w 495334"/>
              <a:gd name="connsiteY9" fmla="*/ 263966 h 328502"/>
              <a:gd name="connsiteX10" fmla="*/ 11320 w 495334"/>
              <a:gd name="connsiteY10" fmla="*/ 144032 h 328502"/>
              <a:gd name="connsiteX11" fmla="*/ 64057 w 495334"/>
              <a:gd name="connsiteY11" fmla="*/ 141816 h 328502"/>
              <a:gd name="connsiteX12" fmla="*/ 107405 w 495334"/>
              <a:gd name="connsiteY12" fmla="*/ 120211 h 328502"/>
              <a:gd name="connsiteX13" fmla="*/ 131703 w 495334"/>
              <a:gd name="connsiteY13" fmla="*/ 80879 h 328502"/>
              <a:gd name="connsiteX14" fmla="*/ 167320 w 495334"/>
              <a:gd name="connsiteY14" fmla="*/ 83095 h 328502"/>
              <a:gd name="connsiteX15" fmla="*/ 267547 w 495334"/>
              <a:gd name="connsiteY15" fmla="*/ 2493 h 328502"/>
              <a:gd name="connsiteX16" fmla="*/ 373571 w 495334"/>
              <a:gd name="connsiteY16" fmla="*/ 0 h 328502"/>
              <a:gd name="connsiteX17" fmla="*/ 350102 w 495334"/>
              <a:gd name="connsiteY17" fmla="*/ 37670 h 328502"/>
              <a:gd name="connsiteX18" fmla="*/ 416092 w 495334"/>
              <a:gd name="connsiteY18" fmla="*/ 78940 h 328502"/>
              <a:gd name="connsiteX19" fmla="*/ 419129 w 495334"/>
              <a:gd name="connsiteY19" fmla="*/ 119657 h 328502"/>
              <a:gd name="connsiteX20" fmla="*/ 495334 w 495334"/>
              <a:gd name="connsiteY20" fmla="*/ 123258 h 328502"/>
              <a:gd name="connsiteX21" fmla="*/ 493401 w 495334"/>
              <a:gd name="connsiteY21" fmla="*/ 164806 h 328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5334" h="328502">
                <a:moveTo>
                  <a:pt x="493401" y="164806"/>
                </a:moveTo>
                <a:lnTo>
                  <a:pt x="491469" y="208015"/>
                </a:lnTo>
                <a:lnTo>
                  <a:pt x="345409" y="219371"/>
                </a:lnTo>
                <a:lnTo>
                  <a:pt x="301784" y="259811"/>
                </a:lnTo>
                <a:lnTo>
                  <a:pt x="215363" y="306067"/>
                </a:lnTo>
                <a:lnTo>
                  <a:pt x="182506" y="274491"/>
                </a:lnTo>
                <a:lnTo>
                  <a:pt x="98570" y="328503"/>
                </a:lnTo>
                <a:lnTo>
                  <a:pt x="46110" y="323517"/>
                </a:lnTo>
                <a:lnTo>
                  <a:pt x="0" y="285570"/>
                </a:lnTo>
                <a:lnTo>
                  <a:pt x="46662" y="263966"/>
                </a:lnTo>
                <a:lnTo>
                  <a:pt x="11320" y="144032"/>
                </a:lnTo>
                <a:lnTo>
                  <a:pt x="64057" y="141816"/>
                </a:lnTo>
                <a:lnTo>
                  <a:pt x="107405" y="120211"/>
                </a:lnTo>
                <a:lnTo>
                  <a:pt x="131703" y="80879"/>
                </a:lnTo>
                <a:lnTo>
                  <a:pt x="167320" y="83095"/>
                </a:lnTo>
                <a:lnTo>
                  <a:pt x="267547" y="2493"/>
                </a:lnTo>
                <a:lnTo>
                  <a:pt x="373571" y="0"/>
                </a:lnTo>
                <a:lnTo>
                  <a:pt x="350102" y="37670"/>
                </a:lnTo>
                <a:lnTo>
                  <a:pt x="416092" y="78940"/>
                </a:lnTo>
                <a:lnTo>
                  <a:pt x="419129" y="119657"/>
                </a:lnTo>
                <a:lnTo>
                  <a:pt x="495334" y="123258"/>
                </a:lnTo>
                <a:lnTo>
                  <a:pt x="493401" y="16480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1" name="Freihandform 940">
            <a:extLst>
              <a:ext uri="{FF2B5EF4-FFF2-40B4-BE49-F238E27FC236}">
                <a16:creationId xmlns:a16="http://schemas.microsoft.com/office/drawing/2014/main" id="{EE2FAB0D-C761-C7A5-B840-1FAEC0F2C19E}"/>
              </a:ext>
            </a:extLst>
          </p:cNvPr>
          <p:cNvSpPr/>
          <p:nvPr/>
        </p:nvSpPr>
        <p:spPr>
          <a:xfrm>
            <a:off x="7566085" y="2976452"/>
            <a:ext cx="224577" cy="319823"/>
          </a:xfrm>
          <a:custGeom>
            <a:avLst/>
            <a:gdLst>
              <a:gd name="connsiteX0" fmla="*/ 312000 w 387376"/>
              <a:gd name="connsiteY0" fmla="*/ 539010 h 551474"/>
              <a:gd name="connsiteX1" fmla="*/ 317798 w 387376"/>
              <a:gd name="connsiteY1" fmla="*/ 550367 h 551474"/>
              <a:gd name="connsiteX2" fmla="*/ 315313 w 387376"/>
              <a:gd name="connsiteY2" fmla="*/ 551475 h 551474"/>
              <a:gd name="connsiteX3" fmla="*/ 229720 w 387376"/>
              <a:gd name="connsiteY3" fmla="*/ 481675 h 551474"/>
              <a:gd name="connsiteX4" fmla="*/ 170081 w 387376"/>
              <a:gd name="connsiteY4" fmla="*/ 484445 h 551474"/>
              <a:gd name="connsiteX5" fmla="*/ 150478 w 387376"/>
              <a:gd name="connsiteY5" fmla="*/ 458962 h 551474"/>
              <a:gd name="connsiteX6" fmla="*/ 38655 w 387376"/>
              <a:gd name="connsiteY6" fmla="*/ 360910 h 551474"/>
              <a:gd name="connsiteX7" fmla="*/ 43072 w 387376"/>
              <a:gd name="connsiteY7" fmla="*/ 203583 h 551474"/>
              <a:gd name="connsiteX8" fmla="*/ 0 w 387376"/>
              <a:gd name="connsiteY8" fmla="*/ 187518 h 551474"/>
              <a:gd name="connsiteX9" fmla="*/ 46938 w 387376"/>
              <a:gd name="connsiteY9" fmla="*/ 137661 h 551474"/>
              <a:gd name="connsiteX10" fmla="*/ 66818 w 387376"/>
              <a:gd name="connsiteY10" fmla="*/ 137938 h 551474"/>
              <a:gd name="connsiteX11" fmla="*/ 117345 w 387376"/>
              <a:gd name="connsiteY11" fmla="*/ 0 h 551474"/>
              <a:gd name="connsiteX12" fmla="*/ 252361 w 387376"/>
              <a:gd name="connsiteY12" fmla="*/ 10248 h 551474"/>
              <a:gd name="connsiteX13" fmla="*/ 285770 w 387376"/>
              <a:gd name="connsiteY13" fmla="*/ 64260 h 551474"/>
              <a:gd name="connsiteX14" fmla="*/ 245734 w 387376"/>
              <a:gd name="connsiteY14" fmla="*/ 120488 h 551474"/>
              <a:gd name="connsiteX15" fmla="*/ 255398 w 387376"/>
              <a:gd name="connsiteY15" fmla="*/ 132952 h 551474"/>
              <a:gd name="connsiteX16" fmla="*/ 387377 w 387376"/>
              <a:gd name="connsiteY16" fmla="*/ 215770 h 551474"/>
              <a:gd name="connsiteX17" fmla="*/ 387377 w 387376"/>
              <a:gd name="connsiteY17" fmla="*/ 216047 h 551474"/>
              <a:gd name="connsiteX18" fmla="*/ 331051 w 387376"/>
              <a:gd name="connsiteY18" fmla="*/ 218540 h 551474"/>
              <a:gd name="connsiteX19" fmla="*/ 320559 w 387376"/>
              <a:gd name="connsiteY19" fmla="*/ 293880 h 551474"/>
              <a:gd name="connsiteX20" fmla="*/ 336849 w 387376"/>
              <a:gd name="connsiteY20" fmla="*/ 319085 h 551474"/>
              <a:gd name="connsiteX21" fmla="*/ 316694 w 387376"/>
              <a:gd name="connsiteY21" fmla="*/ 366173 h 551474"/>
              <a:gd name="connsiteX22" fmla="*/ 319731 w 387376"/>
              <a:gd name="connsiteY22" fmla="*/ 394425 h 551474"/>
              <a:gd name="connsiteX23" fmla="*/ 342923 w 387376"/>
              <a:gd name="connsiteY23" fmla="*/ 391378 h 551474"/>
              <a:gd name="connsiteX24" fmla="*/ 345961 w 387376"/>
              <a:gd name="connsiteY24" fmla="*/ 413537 h 551474"/>
              <a:gd name="connsiteX25" fmla="*/ 316141 w 387376"/>
              <a:gd name="connsiteY25" fmla="*/ 419354 h 551474"/>
              <a:gd name="connsiteX26" fmla="*/ 316141 w 387376"/>
              <a:gd name="connsiteY26" fmla="*/ 450930 h 551474"/>
              <a:gd name="connsiteX27" fmla="*/ 342095 w 387376"/>
              <a:gd name="connsiteY27" fmla="*/ 488876 h 551474"/>
              <a:gd name="connsiteX28" fmla="*/ 312000 w 387376"/>
              <a:gd name="connsiteY28" fmla="*/ 539010 h 551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7376" h="551474">
                <a:moveTo>
                  <a:pt x="312000" y="539010"/>
                </a:moveTo>
                <a:lnTo>
                  <a:pt x="317798" y="550367"/>
                </a:lnTo>
                <a:lnTo>
                  <a:pt x="315313" y="551475"/>
                </a:lnTo>
                <a:lnTo>
                  <a:pt x="229720" y="481675"/>
                </a:lnTo>
                <a:lnTo>
                  <a:pt x="170081" y="484445"/>
                </a:lnTo>
                <a:lnTo>
                  <a:pt x="150478" y="458962"/>
                </a:lnTo>
                <a:lnTo>
                  <a:pt x="38655" y="360910"/>
                </a:lnTo>
                <a:lnTo>
                  <a:pt x="43072" y="203583"/>
                </a:lnTo>
                <a:lnTo>
                  <a:pt x="0" y="187518"/>
                </a:lnTo>
                <a:lnTo>
                  <a:pt x="46938" y="137661"/>
                </a:lnTo>
                <a:lnTo>
                  <a:pt x="66818" y="137938"/>
                </a:lnTo>
                <a:lnTo>
                  <a:pt x="117345" y="0"/>
                </a:lnTo>
                <a:lnTo>
                  <a:pt x="252361" y="10248"/>
                </a:lnTo>
                <a:lnTo>
                  <a:pt x="285770" y="64260"/>
                </a:lnTo>
                <a:lnTo>
                  <a:pt x="245734" y="120488"/>
                </a:lnTo>
                <a:lnTo>
                  <a:pt x="255398" y="132952"/>
                </a:lnTo>
                <a:lnTo>
                  <a:pt x="387377" y="215770"/>
                </a:lnTo>
                <a:lnTo>
                  <a:pt x="387377" y="216047"/>
                </a:lnTo>
                <a:lnTo>
                  <a:pt x="331051" y="218540"/>
                </a:lnTo>
                <a:lnTo>
                  <a:pt x="320559" y="293880"/>
                </a:lnTo>
                <a:lnTo>
                  <a:pt x="336849" y="319085"/>
                </a:lnTo>
                <a:lnTo>
                  <a:pt x="316694" y="366173"/>
                </a:lnTo>
                <a:lnTo>
                  <a:pt x="319731" y="394425"/>
                </a:lnTo>
                <a:lnTo>
                  <a:pt x="342923" y="391378"/>
                </a:lnTo>
                <a:lnTo>
                  <a:pt x="345961" y="413537"/>
                </a:lnTo>
                <a:lnTo>
                  <a:pt x="316141" y="419354"/>
                </a:lnTo>
                <a:lnTo>
                  <a:pt x="316141" y="450930"/>
                </a:lnTo>
                <a:lnTo>
                  <a:pt x="342095" y="488876"/>
                </a:lnTo>
                <a:lnTo>
                  <a:pt x="312000" y="53901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42" name="Gruppieren 941"/>
          <p:cNvGrpSpPr/>
          <p:nvPr/>
        </p:nvGrpSpPr>
        <p:grpSpPr>
          <a:xfrm>
            <a:off x="7566085" y="2525872"/>
            <a:ext cx="988270" cy="1052799"/>
            <a:chOff x="3017424" y="3242365"/>
            <a:chExt cx="1704677" cy="1815352"/>
          </a:xfrm>
          <a:solidFill>
            <a:srgbClr val="99FF66"/>
          </a:solidFill>
        </p:grpSpPr>
        <p:sp>
          <p:nvSpPr>
            <p:cNvPr id="1011" name="Freihandform 1010">
              <a:extLst>
                <a:ext uri="{FF2B5EF4-FFF2-40B4-BE49-F238E27FC236}">
                  <a16:creationId xmlns:a16="http://schemas.microsoft.com/office/drawing/2014/main" id="{0B4ED58F-0063-69A4-2ED0-170E41BF7F77}"/>
                </a:ext>
              </a:extLst>
            </p:cNvPr>
            <p:cNvSpPr/>
            <p:nvPr/>
          </p:nvSpPr>
          <p:spPr>
            <a:xfrm>
              <a:off x="4119639" y="4343376"/>
              <a:ext cx="602462" cy="714341"/>
            </a:xfrm>
            <a:custGeom>
              <a:avLst/>
              <a:gdLst>
                <a:gd name="connsiteX0" fmla="*/ 528743 w 602462"/>
                <a:gd name="connsiteY0" fmla="*/ 223526 h 714341"/>
                <a:gd name="connsiteX1" fmla="*/ 587001 w 602462"/>
                <a:gd name="connsiteY1" fmla="*/ 421570 h 714341"/>
                <a:gd name="connsiteX2" fmla="*/ 598045 w 602462"/>
                <a:gd name="connsiteY2" fmla="*/ 421292 h 714341"/>
                <a:gd name="connsiteX3" fmla="*/ 602463 w 602462"/>
                <a:gd name="connsiteY3" fmla="*/ 575573 h 714341"/>
                <a:gd name="connsiteX4" fmla="*/ 532332 w 602462"/>
                <a:gd name="connsiteY4" fmla="*/ 609365 h 714341"/>
                <a:gd name="connsiteX5" fmla="*/ 505826 w 602462"/>
                <a:gd name="connsiteY5" fmla="*/ 712403 h 714341"/>
                <a:gd name="connsiteX6" fmla="*/ 504722 w 602462"/>
                <a:gd name="connsiteY6" fmla="*/ 714341 h 714341"/>
                <a:gd name="connsiteX7" fmla="*/ 488983 w 602462"/>
                <a:gd name="connsiteY7" fmla="*/ 643710 h 714341"/>
                <a:gd name="connsiteX8" fmla="*/ 343199 w 602462"/>
                <a:gd name="connsiteY8" fmla="*/ 554522 h 714341"/>
                <a:gd name="connsiteX9" fmla="*/ 234414 w 602462"/>
                <a:gd name="connsiteY9" fmla="*/ 437635 h 714341"/>
                <a:gd name="connsiteX10" fmla="*/ 231376 w 602462"/>
                <a:gd name="connsiteY10" fmla="*/ 387500 h 714341"/>
                <a:gd name="connsiteX11" fmla="*/ 158209 w 602462"/>
                <a:gd name="connsiteY11" fmla="*/ 389993 h 714341"/>
                <a:gd name="connsiteX12" fmla="*/ 82279 w 602462"/>
                <a:gd name="connsiteY12" fmla="*/ 311053 h 714341"/>
                <a:gd name="connsiteX13" fmla="*/ 12701 w 602462"/>
                <a:gd name="connsiteY13" fmla="*/ 298035 h 714341"/>
                <a:gd name="connsiteX14" fmla="*/ 0 w 602462"/>
                <a:gd name="connsiteY14" fmla="*/ 222418 h 714341"/>
                <a:gd name="connsiteX15" fmla="*/ 96913 w 602462"/>
                <a:gd name="connsiteY15" fmla="*/ 154280 h 714341"/>
                <a:gd name="connsiteX16" fmla="*/ 63780 w 602462"/>
                <a:gd name="connsiteY16" fmla="*/ 122427 h 714341"/>
                <a:gd name="connsiteX17" fmla="*/ 274173 w 602462"/>
                <a:gd name="connsiteY17" fmla="*/ 26867 h 714341"/>
                <a:gd name="connsiteX18" fmla="*/ 328842 w 602462"/>
                <a:gd name="connsiteY18" fmla="*/ 0 h 714341"/>
                <a:gd name="connsiteX19" fmla="*/ 383511 w 602462"/>
                <a:gd name="connsiteY19" fmla="*/ 74786 h 714341"/>
                <a:gd name="connsiteX20" fmla="*/ 430173 w 602462"/>
                <a:gd name="connsiteY20" fmla="*/ 72016 h 714341"/>
                <a:gd name="connsiteX21" fmla="*/ 508863 w 602462"/>
                <a:gd name="connsiteY21" fmla="*/ 223249 h 714341"/>
                <a:gd name="connsiteX22" fmla="*/ 528743 w 602462"/>
                <a:gd name="connsiteY22" fmla="*/ 223526 h 71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02462" h="714341">
                  <a:moveTo>
                    <a:pt x="528743" y="223526"/>
                  </a:moveTo>
                  <a:lnTo>
                    <a:pt x="587001" y="421570"/>
                  </a:lnTo>
                  <a:lnTo>
                    <a:pt x="598045" y="421292"/>
                  </a:lnTo>
                  <a:lnTo>
                    <a:pt x="602463" y="575573"/>
                  </a:lnTo>
                  <a:lnTo>
                    <a:pt x="532332" y="609365"/>
                  </a:lnTo>
                  <a:lnTo>
                    <a:pt x="505826" y="712403"/>
                  </a:lnTo>
                  <a:lnTo>
                    <a:pt x="504722" y="714341"/>
                  </a:lnTo>
                  <a:lnTo>
                    <a:pt x="488983" y="643710"/>
                  </a:lnTo>
                  <a:lnTo>
                    <a:pt x="343199" y="554522"/>
                  </a:lnTo>
                  <a:lnTo>
                    <a:pt x="234414" y="437635"/>
                  </a:lnTo>
                  <a:lnTo>
                    <a:pt x="231376" y="387500"/>
                  </a:lnTo>
                  <a:lnTo>
                    <a:pt x="158209" y="389993"/>
                  </a:lnTo>
                  <a:lnTo>
                    <a:pt x="82279" y="311053"/>
                  </a:lnTo>
                  <a:lnTo>
                    <a:pt x="12701" y="298035"/>
                  </a:lnTo>
                  <a:lnTo>
                    <a:pt x="0" y="222418"/>
                  </a:lnTo>
                  <a:lnTo>
                    <a:pt x="96913" y="154280"/>
                  </a:lnTo>
                  <a:lnTo>
                    <a:pt x="63780" y="122427"/>
                  </a:lnTo>
                  <a:lnTo>
                    <a:pt x="274173" y="26867"/>
                  </a:lnTo>
                  <a:lnTo>
                    <a:pt x="328842" y="0"/>
                  </a:lnTo>
                  <a:lnTo>
                    <a:pt x="383511" y="74786"/>
                  </a:lnTo>
                  <a:lnTo>
                    <a:pt x="430173" y="72016"/>
                  </a:lnTo>
                  <a:lnTo>
                    <a:pt x="508863" y="223249"/>
                  </a:lnTo>
                  <a:lnTo>
                    <a:pt x="528743" y="22352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2" name="Freihandform 1011">
              <a:extLst>
                <a:ext uri="{FF2B5EF4-FFF2-40B4-BE49-F238E27FC236}">
                  <a16:creationId xmlns:a16="http://schemas.microsoft.com/office/drawing/2014/main" id="{D6B14EEC-B359-C0C3-5025-178CFE2BA63B}"/>
                </a:ext>
              </a:extLst>
            </p:cNvPr>
            <p:cNvSpPr/>
            <p:nvPr/>
          </p:nvSpPr>
          <p:spPr>
            <a:xfrm>
              <a:off x="3817302" y="3781099"/>
              <a:ext cx="715114" cy="792174"/>
            </a:xfrm>
            <a:custGeom>
              <a:avLst/>
              <a:gdLst>
                <a:gd name="connsiteX0" fmla="*/ 714562 w 715114"/>
                <a:gd name="connsiteY0" fmla="*/ 251225 h 792174"/>
                <a:gd name="connsiteX1" fmla="*/ 708764 w 715114"/>
                <a:gd name="connsiteY1" fmla="*/ 255933 h 792174"/>
                <a:gd name="connsiteX2" fmla="*/ 704622 w 715114"/>
                <a:gd name="connsiteY2" fmla="*/ 251225 h 792174"/>
                <a:gd name="connsiteX3" fmla="*/ 648021 w 715114"/>
                <a:gd name="connsiteY3" fmla="*/ 266736 h 792174"/>
                <a:gd name="connsiteX4" fmla="*/ 630902 w 715114"/>
                <a:gd name="connsiteY4" fmla="*/ 329334 h 792174"/>
                <a:gd name="connsiteX5" fmla="*/ 617649 w 715114"/>
                <a:gd name="connsiteY5" fmla="*/ 316592 h 792174"/>
                <a:gd name="connsiteX6" fmla="*/ 590591 w 715114"/>
                <a:gd name="connsiteY6" fmla="*/ 366727 h 792174"/>
                <a:gd name="connsiteX7" fmla="*/ 620134 w 715114"/>
                <a:gd name="connsiteY7" fmla="*/ 423785 h 792174"/>
                <a:gd name="connsiteX8" fmla="*/ 632559 w 715114"/>
                <a:gd name="connsiteY8" fmla="*/ 559231 h 792174"/>
                <a:gd name="connsiteX9" fmla="*/ 630350 w 715114"/>
                <a:gd name="connsiteY9" fmla="*/ 560338 h 792174"/>
                <a:gd name="connsiteX10" fmla="*/ 575681 w 715114"/>
                <a:gd name="connsiteY10" fmla="*/ 586929 h 792174"/>
                <a:gd name="connsiteX11" fmla="*/ 365288 w 715114"/>
                <a:gd name="connsiteY11" fmla="*/ 683042 h 792174"/>
                <a:gd name="connsiteX12" fmla="*/ 398421 w 715114"/>
                <a:gd name="connsiteY12" fmla="*/ 714619 h 792174"/>
                <a:gd name="connsiteX13" fmla="*/ 301508 w 715114"/>
                <a:gd name="connsiteY13" fmla="*/ 783310 h 792174"/>
                <a:gd name="connsiteX14" fmla="*/ 244906 w 715114"/>
                <a:gd name="connsiteY14" fmla="*/ 792174 h 792174"/>
                <a:gd name="connsiteX15" fmla="*/ 221989 w 715114"/>
                <a:gd name="connsiteY15" fmla="*/ 732346 h 792174"/>
                <a:gd name="connsiteX16" fmla="*/ 185267 w 715114"/>
                <a:gd name="connsiteY16" fmla="*/ 763368 h 792174"/>
                <a:gd name="connsiteX17" fmla="*/ 145232 w 715114"/>
                <a:gd name="connsiteY17" fmla="*/ 763091 h 792174"/>
                <a:gd name="connsiteX18" fmla="*/ 138881 w 715114"/>
                <a:gd name="connsiteY18" fmla="*/ 734838 h 792174"/>
                <a:gd name="connsiteX19" fmla="*/ 62400 w 715114"/>
                <a:gd name="connsiteY19" fmla="*/ 727914 h 792174"/>
                <a:gd name="connsiteX20" fmla="*/ 46662 w 715114"/>
                <a:gd name="connsiteY20" fmla="*/ 608257 h 792174"/>
                <a:gd name="connsiteX21" fmla="*/ 3314 w 715114"/>
                <a:gd name="connsiteY21" fmla="*/ 604656 h 792174"/>
                <a:gd name="connsiteX22" fmla="*/ 0 w 715114"/>
                <a:gd name="connsiteY22" fmla="*/ 602163 h 792174"/>
                <a:gd name="connsiteX23" fmla="*/ 16842 w 715114"/>
                <a:gd name="connsiteY23" fmla="*/ 582774 h 792174"/>
                <a:gd name="connsiteX24" fmla="*/ 83108 w 715114"/>
                <a:gd name="connsiteY24" fmla="*/ 546766 h 792174"/>
                <a:gd name="connsiteX25" fmla="*/ 80347 w 715114"/>
                <a:gd name="connsiteY25" fmla="*/ 542335 h 792174"/>
                <a:gd name="connsiteX26" fmla="*/ 104092 w 715114"/>
                <a:gd name="connsiteY26" fmla="*/ 501618 h 792174"/>
                <a:gd name="connsiteX27" fmla="*/ 94428 w 715114"/>
                <a:gd name="connsiteY27" fmla="*/ 441789 h 792174"/>
                <a:gd name="connsiteX28" fmla="*/ 154895 w 715114"/>
                <a:gd name="connsiteY28" fmla="*/ 376144 h 792174"/>
                <a:gd name="connsiteX29" fmla="*/ 164007 w 715114"/>
                <a:gd name="connsiteY29" fmla="*/ 381961 h 792174"/>
                <a:gd name="connsiteX30" fmla="*/ 201834 w 715114"/>
                <a:gd name="connsiteY30" fmla="*/ 329334 h 792174"/>
                <a:gd name="connsiteX31" fmla="*/ 275278 w 715114"/>
                <a:gd name="connsiteY31" fmla="*/ 279477 h 792174"/>
                <a:gd name="connsiteX32" fmla="*/ 326357 w 715114"/>
                <a:gd name="connsiteY32" fmla="*/ 141262 h 792174"/>
                <a:gd name="connsiteX33" fmla="*/ 336573 w 715114"/>
                <a:gd name="connsiteY33" fmla="*/ 143201 h 792174"/>
                <a:gd name="connsiteX34" fmla="*/ 357005 w 715114"/>
                <a:gd name="connsiteY34" fmla="*/ 34623 h 792174"/>
                <a:gd name="connsiteX35" fmla="*/ 397316 w 715114"/>
                <a:gd name="connsiteY35" fmla="*/ 0 h 792174"/>
                <a:gd name="connsiteX36" fmla="*/ 430449 w 715114"/>
                <a:gd name="connsiteY36" fmla="*/ 6925 h 792174"/>
                <a:gd name="connsiteX37" fmla="*/ 433487 w 715114"/>
                <a:gd name="connsiteY37" fmla="*/ 41271 h 792174"/>
                <a:gd name="connsiteX38" fmla="*/ 470208 w 715114"/>
                <a:gd name="connsiteY38" fmla="*/ 35454 h 792174"/>
                <a:gd name="connsiteX39" fmla="*/ 672318 w 715114"/>
                <a:gd name="connsiteY39" fmla="*/ 121873 h 792174"/>
                <a:gd name="connsiteX40" fmla="*/ 676184 w 715114"/>
                <a:gd name="connsiteY40" fmla="*/ 119657 h 792174"/>
                <a:gd name="connsiteX41" fmla="*/ 715115 w 715114"/>
                <a:gd name="connsiteY41" fmla="*/ 194720 h 792174"/>
                <a:gd name="connsiteX42" fmla="*/ 714562 w 715114"/>
                <a:gd name="connsiteY42" fmla="*/ 251225 h 79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5114" h="792174">
                  <a:moveTo>
                    <a:pt x="714562" y="251225"/>
                  </a:moveTo>
                  <a:lnTo>
                    <a:pt x="708764" y="255933"/>
                  </a:lnTo>
                  <a:lnTo>
                    <a:pt x="704622" y="251225"/>
                  </a:lnTo>
                  <a:lnTo>
                    <a:pt x="648021" y="266736"/>
                  </a:lnTo>
                  <a:lnTo>
                    <a:pt x="630902" y="329334"/>
                  </a:lnTo>
                  <a:lnTo>
                    <a:pt x="617649" y="316592"/>
                  </a:lnTo>
                  <a:lnTo>
                    <a:pt x="590591" y="366727"/>
                  </a:lnTo>
                  <a:lnTo>
                    <a:pt x="620134" y="423785"/>
                  </a:lnTo>
                  <a:lnTo>
                    <a:pt x="632559" y="559231"/>
                  </a:lnTo>
                  <a:lnTo>
                    <a:pt x="630350" y="560338"/>
                  </a:lnTo>
                  <a:lnTo>
                    <a:pt x="575681" y="586929"/>
                  </a:lnTo>
                  <a:lnTo>
                    <a:pt x="365288" y="683042"/>
                  </a:lnTo>
                  <a:lnTo>
                    <a:pt x="398421" y="714619"/>
                  </a:lnTo>
                  <a:lnTo>
                    <a:pt x="301508" y="783310"/>
                  </a:lnTo>
                  <a:lnTo>
                    <a:pt x="244906" y="792174"/>
                  </a:lnTo>
                  <a:lnTo>
                    <a:pt x="221989" y="732346"/>
                  </a:lnTo>
                  <a:lnTo>
                    <a:pt x="185267" y="763368"/>
                  </a:lnTo>
                  <a:lnTo>
                    <a:pt x="145232" y="763091"/>
                  </a:lnTo>
                  <a:lnTo>
                    <a:pt x="138881" y="734838"/>
                  </a:lnTo>
                  <a:lnTo>
                    <a:pt x="62400" y="727914"/>
                  </a:lnTo>
                  <a:lnTo>
                    <a:pt x="46662" y="608257"/>
                  </a:lnTo>
                  <a:lnTo>
                    <a:pt x="3314" y="604656"/>
                  </a:lnTo>
                  <a:lnTo>
                    <a:pt x="0" y="602163"/>
                  </a:lnTo>
                  <a:lnTo>
                    <a:pt x="16842" y="582774"/>
                  </a:lnTo>
                  <a:lnTo>
                    <a:pt x="83108" y="546766"/>
                  </a:lnTo>
                  <a:lnTo>
                    <a:pt x="80347" y="542335"/>
                  </a:lnTo>
                  <a:lnTo>
                    <a:pt x="104092" y="501618"/>
                  </a:lnTo>
                  <a:lnTo>
                    <a:pt x="94428" y="441789"/>
                  </a:lnTo>
                  <a:lnTo>
                    <a:pt x="154895" y="376144"/>
                  </a:lnTo>
                  <a:lnTo>
                    <a:pt x="164007" y="381961"/>
                  </a:lnTo>
                  <a:lnTo>
                    <a:pt x="201834" y="329334"/>
                  </a:lnTo>
                  <a:lnTo>
                    <a:pt x="275278" y="279477"/>
                  </a:lnTo>
                  <a:lnTo>
                    <a:pt x="326357" y="141262"/>
                  </a:lnTo>
                  <a:lnTo>
                    <a:pt x="336573" y="143201"/>
                  </a:lnTo>
                  <a:lnTo>
                    <a:pt x="357005" y="34623"/>
                  </a:lnTo>
                  <a:lnTo>
                    <a:pt x="397316" y="0"/>
                  </a:lnTo>
                  <a:lnTo>
                    <a:pt x="430449" y="6925"/>
                  </a:lnTo>
                  <a:lnTo>
                    <a:pt x="433487" y="41271"/>
                  </a:lnTo>
                  <a:lnTo>
                    <a:pt x="470208" y="35454"/>
                  </a:lnTo>
                  <a:lnTo>
                    <a:pt x="672318" y="121873"/>
                  </a:lnTo>
                  <a:lnTo>
                    <a:pt x="676184" y="119657"/>
                  </a:lnTo>
                  <a:lnTo>
                    <a:pt x="715115" y="194720"/>
                  </a:lnTo>
                  <a:lnTo>
                    <a:pt x="714562" y="251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3" name="Freihandform 1012">
              <a:extLst>
                <a:ext uri="{FF2B5EF4-FFF2-40B4-BE49-F238E27FC236}">
                  <a16:creationId xmlns:a16="http://schemas.microsoft.com/office/drawing/2014/main" id="{9FFFA121-D384-41A9-E92D-A5A405D421A7}"/>
                </a:ext>
              </a:extLst>
            </p:cNvPr>
            <p:cNvSpPr/>
            <p:nvPr/>
          </p:nvSpPr>
          <p:spPr>
            <a:xfrm>
              <a:off x="3535950" y="3242365"/>
              <a:ext cx="675907" cy="1120953"/>
            </a:xfrm>
            <a:custGeom>
              <a:avLst/>
              <a:gdLst>
                <a:gd name="connsiteX0" fmla="*/ 246287 w 675907"/>
                <a:gd name="connsiteY0" fmla="*/ 282524 h 1120953"/>
                <a:gd name="connsiteX1" fmla="*/ 246010 w 675907"/>
                <a:gd name="connsiteY1" fmla="*/ 278923 h 1120953"/>
                <a:gd name="connsiteX2" fmla="*/ 259816 w 675907"/>
                <a:gd name="connsiteY2" fmla="*/ 219925 h 1120953"/>
                <a:gd name="connsiteX3" fmla="*/ 313104 w 675907"/>
                <a:gd name="connsiteY3" fmla="*/ 197489 h 1120953"/>
                <a:gd name="connsiteX4" fmla="*/ 324148 w 675907"/>
                <a:gd name="connsiteY4" fmla="*/ 74786 h 1120953"/>
                <a:gd name="connsiteX5" fmla="*/ 434315 w 675907"/>
                <a:gd name="connsiteY5" fmla="*/ 0 h 1120953"/>
                <a:gd name="connsiteX6" fmla="*/ 400630 w 675907"/>
                <a:gd name="connsiteY6" fmla="*/ 56505 h 1120953"/>
                <a:gd name="connsiteX7" fmla="*/ 416920 w 675907"/>
                <a:gd name="connsiteY7" fmla="*/ 81710 h 1120953"/>
                <a:gd name="connsiteX8" fmla="*/ 386548 w 675907"/>
                <a:gd name="connsiteY8" fmla="*/ 147632 h 1120953"/>
                <a:gd name="connsiteX9" fmla="*/ 382959 w 675907"/>
                <a:gd name="connsiteY9" fmla="*/ 198043 h 1120953"/>
                <a:gd name="connsiteX10" fmla="*/ 336297 w 675907"/>
                <a:gd name="connsiteY10" fmla="*/ 226019 h 1120953"/>
                <a:gd name="connsiteX11" fmla="*/ 368877 w 675907"/>
                <a:gd name="connsiteY11" fmla="*/ 321855 h 1120953"/>
                <a:gd name="connsiteX12" fmla="*/ 371914 w 675907"/>
                <a:gd name="connsiteY12" fmla="*/ 321024 h 1120953"/>
                <a:gd name="connsiteX13" fmla="*/ 457507 w 675907"/>
                <a:gd name="connsiteY13" fmla="*/ 422400 h 1120953"/>
                <a:gd name="connsiteX14" fmla="*/ 477663 w 675907"/>
                <a:gd name="connsiteY14" fmla="*/ 409936 h 1120953"/>
                <a:gd name="connsiteX15" fmla="*/ 503893 w 675907"/>
                <a:gd name="connsiteY15" fmla="*/ 451207 h 1120953"/>
                <a:gd name="connsiteX16" fmla="*/ 487051 w 675907"/>
                <a:gd name="connsiteY16" fmla="*/ 482506 h 1120953"/>
                <a:gd name="connsiteX17" fmla="*/ 520184 w 675907"/>
                <a:gd name="connsiteY17" fmla="*/ 498571 h 1120953"/>
                <a:gd name="connsiteX18" fmla="*/ 559943 w 675907"/>
                <a:gd name="connsiteY18" fmla="*/ 508265 h 1120953"/>
                <a:gd name="connsiteX19" fmla="*/ 552764 w 675907"/>
                <a:gd name="connsiteY19" fmla="*/ 571418 h 1120953"/>
                <a:gd name="connsiteX20" fmla="*/ 575957 w 675907"/>
                <a:gd name="connsiteY20" fmla="*/ 581112 h 1120953"/>
                <a:gd name="connsiteX21" fmla="*/ 646088 w 675907"/>
                <a:gd name="connsiteY21" fmla="*/ 530978 h 1120953"/>
                <a:gd name="connsiteX22" fmla="*/ 675907 w 675907"/>
                <a:gd name="connsiteY22" fmla="*/ 537349 h 1120953"/>
                <a:gd name="connsiteX23" fmla="*/ 635596 w 675907"/>
                <a:gd name="connsiteY23" fmla="*/ 571972 h 1120953"/>
                <a:gd name="connsiteX24" fmla="*/ 615164 w 675907"/>
                <a:gd name="connsiteY24" fmla="*/ 680549 h 1120953"/>
                <a:gd name="connsiteX25" fmla="*/ 604948 w 675907"/>
                <a:gd name="connsiteY25" fmla="*/ 678887 h 1120953"/>
                <a:gd name="connsiteX26" fmla="*/ 554145 w 675907"/>
                <a:gd name="connsiteY26" fmla="*/ 817103 h 1120953"/>
                <a:gd name="connsiteX27" fmla="*/ 480700 w 675907"/>
                <a:gd name="connsiteY27" fmla="*/ 866960 h 1120953"/>
                <a:gd name="connsiteX28" fmla="*/ 442874 w 675907"/>
                <a:gd name="connsiteY28" fmla="*/ 919863 h 1120953"/>
                <a:gd name="connsiteX29" fmla="*/ 433762 w 675907"/>
                <a:gd name="connsiteY29" fmla="*/ 914047 h 1120953"/>
                <a:gd name="connsiteX30" fmla="*/ 373571 w 675907"/>
                <a:gd name="connsiteY30" fmla="*/ 979692 h 1120953"/>
                <a:gd name="connsiteX31" fmla="*/ 382959 w 675907"/>
                <a:gd name="connsiteY31" fmla="*/ 1039521 h 1120953"/>
                <a:gd name="connsiteX32" fmla="*/ 359490 w 675907"/>
                <a:gd name="connsiteY32" fmla="*/ 1080514 h 1120953"/>
                <a:gd name="connsiteX33" fmla="*/ 362251 w 675907"/>
                <a:gd name="connsiteY33" fmla="*/ 1084946 h 1120953"/>
                <a:gd name="connsiteX34" fmla="*/ 295985 w 675907"/>
                <a:gd name="connsiteY34" fmla="*/ 1120954 h 1120953"/>
                <a:gd name="connsiteX35" fmla="*/ 136949 w 675907"/>
                <a:gd name="connsiteY35" fmla="*/ 1103781 h 1120953"/>
                <a:gd name="connsiteX36" fmla="*/ 87250 w 675907"/>
                <a:gd name="connsiteY36" fmla="*/ 1081345 h 1120953"/>
                <a:gd name="connsiteX37" fmla="*/ 97189 w 675907"/>
                <a:gd name="connsiteY37" fmla="*/ 1068881 h 1120953"/>
                <a:gd name="connsiteX38" fmla="*/ 47490 w 675907"/>
                <a:gd name="connsiteY38" fmla="*/ 1062233 h 1120953"/>
                <a:gd name="connsiteX39" fmla="*/ 27887 w 675907"/>
                <a:gd name="connsiteY39" fmla="*/ 1021240 h 1120953"/>
                <a:gd name="connsiteX40" fmla="*/ 8007 w 675907"/>
                <a:gd name="connsiteY40" fmla="*/ 1027333 h 1120953"/>
                <a:gd name="connsiteX41" fmla="*/ 0 w 675907"/>
                <a:gd name="connsiteY41" fmla="*/ 993818 h 1120953"/>
                <a:gd name="connsiteX42" fmla="*/ 11873 w 675907"/>
                <a:gd name="connsiteY42" fmla="*/ 945346 h 1120953"/>
                <a:gd name="connsiteX43" fmla="*/ 55221 w 675907"/>
                <a:gd name="connsiteY43" fmla="*/ 923464 h 1120953"/>
                <a:gd name="connsiteX44" fmla="*/ 82280 w 675907"/>
                <a:gd name="connsiteY44" fmla="*/ 848125 h 1120953"/>
                <a:gd name="connsiteX45" fmla="*/ 69303 w 675907"/>
                <a:gd name="connsiteY45" fmla="*/ 800761 h 1120953"/>
                <a:gd name="connsiteX46" fmla="*/ 109890 w 675907"/>
                <a:gd name="connsiteY46" fmla="*/ 734838 h 1120953"/>
                <a:gd name="connsiteX47" fmla="*/ 123971 w 675907"/>
                <a:gd name="connsiteY47" fmla="*/ 618505 h 1120953"/>
                <a:gd name="connsiteX48" fmla="*/ 101883 w 675907"/>
                <a:gd name="connsiteY48" fmla="*/ 460624 h 1120953"/>
                <a:gd name="connsiteX49" fmla="*/ 95809 w 675907"/>
                <a:gd name="connsiteY49" fmla="*/ 455638 h 1120953"/>
                <a:gd name="connsiteX50" fmla="*/ 138881 w 675907"/>
                <a:gd name="connsiteY50" fmla="*/ 407443 h 1120953"/>
                <a:gd name="connsiteX51" fmla="*/ 116241 w 675907"/>
                <a:gd name="connsiteY51" fmla="*/ 340967 h 1120953"/>
                <a:gd name="connsiteX52" fmla="*/ 78138 w 675907"/>
                <a:gd name="connsiteY52" fmla="*/ 326841 h 1120953"/>
                <a:gd name="connsiteX53" fmla="*/ 93324 w 675907"/>
                <a:gd name="connsiteY53" fmla="*/ 290279 h 1120953"/>
                <a:gd name="connsiteX54" fmla="*/ 149649 w 675907"/>
                <a:gd name="connsiteY54" fmla="*/ 300250 h 1120953"/>
                <a:gd name="connsiteX55" fmla="*/ 179745 w 675907"/>
                <a:gd name="connsiteY55" fmla="*/ 284739 h 1120953"/>
                <a:gd name="connsiteX56" fmla="*/ 246287 w 675907"/>
                <a:gd name="connsiteY56" fmla="*/ 282524 h 1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75907" h="1120953">
                  <a:moveTo>
                    <a:pt x="246287" y="282524"/>
                  </a:moveTo>
                  <a:lnTo>
                    <a:pt x="246010" y="278923"/>
                  </a:lnTo>
                  <a:lnTo>
                    <a:pt x="259816" y="219925"/>
                  </a:lnTo>
                  <a:lnTo>
                    <a:pt x="313104" y="197489"/>
                  </a:lnTo>
                  <a:lnTo>
                    <a:pt x="324148" y="74786"/>
                  </a:lnTo>
                  <a:lnTo>
                    <a:pt x="434315" y="0"/>
                  </a:lnTo>
                  <a:lnTo>
                    <a:pt x="400630" y="56505"/>
                  </a:lnTo>
                  <a:lnTo>
                    <a:pt x="416920" y="81710"/>
                  </a:lnTo>
                  <a:lnTo>
                    <a:pt x="386548" y="147632"/>
                  </a:lnTo>
                  <a:lnTo>
                    <a:pt x="382959" y="198043"/>
                  </a:lnTo>
                  <a:lnTo>
                    <a:pt x="336297" y="226019"/>
                  </a:lnTo>
                  <a:lnTo>
                    <a:pt x="368877" y="321855"/>
                  </a:lnTo>
                  <a:lnTo>
                    <a:pt x="371914" y="321024"/>
                  </a:lnTo>
                  <a:lnTo>
                    <a:pt x="457507" y="422400"/>
                  </a:lnTo>
                  <a:lnTo>
                    <a:pt x="477663" y="409936"/>
                  </a:lnTo>
                  <a:lnTo>
                    <a:pt x="503893" y="451207"/>
                  </a:lnTo>
                  <a:lnTo>
                    <a:pt x="487051" y="482506"/>
                  </a:lnTo>
                  <a:lnTo>
                    <a:pt x="520184" y="498571"/>
                  </a:lnTo>
                  <a:lnTo>
                    <a:pt x="559943" y="508265"/>
                  </a:lnTo>
                  <a:lnTo>
                    <a:pt x="552764" y="571418"/>
                  </a:lnTo>
                  <a:lnTo>
                    <a:pt x="575957" y="581112"/>
                  </a:lnTo>
                  <a:lnTo>
                    <a:pt x="646088" y="530978"/>
                  </a:lnTo>
                  <a:lnTo>
                    <a:pt x="675907" y="537349"/>
                  </a:lnTo>
                  <a:lnTo>
                    <a:pt x="635596" y="571972"/>
                  </a:lnTo>
                  <a:lnTo>
                    <a:pt x="615164" y="680549"/>
                  </a:lnTo>
                  <a:lnTo>
                    <a:pt x="604948" y="678887"/>
                  </a:lnTo>
                  <a:lnTo>
                    <a:pt x="554145" y="817103"/>
                  </a:lnTo>
                  <a:lnTo>
                    <a:pt x="480700" y="866960"/>
                  </a:lnTo>
                  <a:lnTo>
                    <a:pt x="442874" y="919863"/>
                  </a:lnTo>
                  <a:lnTo>
                    <a:pt x="433762" y="914047"/>
                  </a:lnTo>
                  <a:lnTo>
                    <a:pt x="373571" y="979692"/>
                  </a:lnTo>
                  <a:lnTo>
                    <a:pt x="382959" y="1039521"/>
                  </a:lnTo>
                  <a:lnTo>
                    <a:pt x="359490" y="1080514"/>
                  </a:lnTo>
                  <a:lnTo>
                    <a:pt x="362251" y="1084946"/>
                  </a:lnTo>
                  <a:lnTo>
                    <a:pt x="295985" y="1120954"/>
                  </a:lnTo>
                  <a:lnTo>
                    <a:pt x="136949" y="1103781"/>
                  </a:lnTo>
                  <a:lnTo>
                    <a:pt x="87250" y="1081345"/>
                  </a:lnTo>
                  <a:lnTo>
                    <a:pt x="97189" y="1068881"/>
                  </a:lnTo>
                  <a:lnTo>
                    <a:pt x="47490" y="1062233"/>
                  </a:lnTo>
                  <a:lnTo>
                    <a:pt x="27887" y="1021240"/>
                  </a:lnTo>
                  <a:lnTo>
                    <a:pt x="8007" y="1027333"/>
                  </a:lnTo>
                  <a:lnTo>
                    <a:pt x="0" y="993818"/>
                  </a:lnTo>
                  <a:lnTo>
                    <a:pt x="11873" y="945346"/>
                  </a:lnTo>
                  <a:lnTo>
                    <a:pt x="55221" y="923464"/>
                  </a:lnTo>
                  <a:lnTo>
                    <a:pt x="82280" y="848125"/>
                  </a:lnTo>
                  <a:lnTo>
                    <a:pt x="69303" y="800761"/>
                  </a:lnTo>
                  <a:lnTo>
                    <a:pt x="109890" y="734838"/>
                  </a:lnTo>
                  <a:lnTo>
                    <a:pt x="123971" y="618505"/>
                  </a:lnTo>
                  <a:lnTo>
                    <a:pt x="101883" y="460624"/>
                  </a:lnTo>
                  <a:lnTo>
                    <a:pt x="95809" y="455638"/>
                  </a:lnTo>
                  <a:lnTo>
                    <a:pt x="138881" y="407443"/>
                  </a:lnTo>
                  <a:lnTo>
                    <a:pt x="116241" y="340967"/>
                  </a:lnTo>
                  <a:lnTo>
                    <a:pt x="78138" y="326841"/>
                  </a:lnTo>
                  <a:lnTo>
                    <a:pt x="93324" y="290279"/>
                  </a:lnTo>
                  <a:lnTo>
                    <a:pt x="149649" y="300250"/>
                  </a:lnTo>
                  <a:lnTo>
                    <a:pt x="179745" y="284739"/>
                  </a:lnTo>
                  <a:lnTo>
                    <a:pt x="246287" y="2825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err="1">
                  <a:latin typeface="Arial Narrow" panose="020B0606020202030204" pitchFamily="34" charset="0"/>
                </a:rPr>
                <a:t>Pinnau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1014" name="Freihandform 1013">
              <a:extLst>
                <a:ext uri="{FF2B5EF4-FFF2-40B4-BE49-F238E27FC236}">
                  <a16:creationId xmlns:a16="http://schemas.microsoft.com/office/drawing/2014/main" id="{6AAFF01A-C853-035D-8660-07F6BA3824EC}"/>
                </a:ext>
              </a:extLst>
            </p:cNvPr>
            <p:cNvSpPr/>
            <p:nvPr/>
          </p:nvSpPr>
          <p:spPr>
            <a:xfrm>
              <a:off x="3264538" y="3561450"/>
              <a:ext cx="408360" cy="675009"/>
            </a:xfrm>
            <a:custGeom>
              <a:avLst/>
              <a:gdLst>
                <a:gd name="connsiteX0" fmla="*/ 365288 w 408360"/>
                <a:gd name="connsiteY0" fmla="*/ 137384 h 675009"/>
                <a:gd name="connsiteX1" fmla="*/ 371639 w 408360"/>
                <a:gd name="connsiteY1" fmla="*/ 142370 h 675009"/>
                <a:gd name="connsiteX2" fmla="*/ 393451 w 408360"/>
                <a:gd name="connsiteY2" fmla="*/ 299974 h 675009"/>
                <a:gd name="connsiteX3" fmla="*/ 379370 w 408360"/>
                <a:gd name="connsiteY3" fmla="*/ 416307 h 675009"/>
                <a:gd name="connsiteX4" fmla="*/ 339058 w 408360"/>
                <a:gd name="connsiteY4" fmla="*/ 482229 h 675009"/>
                <a:gd name="connsiteX5" fmla="*/ 352035 w 408360"/>
                <a:gd name="connsiteY5" fmla="*/ 529593 h 675009"/>
                <a:gd name="connsiteX6" fmla="*/ 324977 w 408360"/>
                <a:gd name="connsiteY6" fmla="*/ 604933 h 675009"/>
                <a:gd name="connsiteX7" fmla="*/ 281628 w 408360"/>
                <a:gd name="connsiteY7" fmla="*/ 626538 h 675009"/>
                <a:gd name="connsiteX8" fmla="*/ 269756 w 408360"/>
                <a:gd name="connsiteY8" fmla="*/ 675010 h 675009"/>
                <a:gd name="connsiteX9" fmla="*/ 268099 w 408360"/>
                <a:gd name="connsiteY9" fmla="*/ 667531 h 675009"/>
                <a:gd name="connsiteX10" fmla="*/ 141918 w 408360"/>
                <a:gd name="connsiteY10" fmla="*/ 673071 h 675009"/>
                <a:gd name="connsiteX11" fmla="*/ 141918 w 408360"/>
                <a:gd name="connsiteY11" fmla="*/ 672794 h 675009"/>
                <a:gd name="connsiteX12" fmla="*/ 9940 w 408360"/>
                <a:gd name="connsiteY12" fmla="*/ 589699 h 675009"/>
                <a:gd name="connsiteX13" fmla="*/ 0 w 408360"/>
                <a:gd name="connsiteY13" fmla="*/ 577235 h 675009"/>
                <a:gd name="connsiteX14" fmla="*/ 40311 w 408360"/>
                <a:gd name="connsiteY14" fmla="*/ 520730 h 675009"/>
                <a:gd name="connsiteX15" fmla="*/ 6627 w 408360"/>
                <a:gd name="connsiteY15" fmla="*/ 466718 h 675009"/>
                <a:gd name="connsiteX16" fmla="*/ 57154 w 408360"/>
                <a:gd name="connsiteY16" fmla="*/ 470596 h 675009"/>
                <a:gd name="connsiteX17" fmla="*/ 77862 w 408360"/>
                <a:gd name="connsiteY17" fmla="*/ 395256 h 675009"/>
                <a:gd name="connsiteX18" fmla="*/ 148269 w 408360"/>
                <a:gd name="connsiteY18" fmla="*/ 276153 h 675009"/>
                <a:gd name="connsiteX19" fmla="*/ 201834 w 408360"/>
                <a:gd name="connsiteY19" fmla="*/ 232389 h 675009"/>
                <a:gd name="connsiteX20" fmla="*/ 208736 w 408360"/>
                <a:gd name="connsiteY20" fmla="*/ 172561 h 675009"/>
                <a:gd name="connsiteX21" fmla="*/ 228892 w 408360"/>
                <a:gd name="connsiteY21" fmla="*/ 163421 h 675009"/>
                <a:gd name="connsiteX22" fmla="*/ 229444 w 408360"/>
                <a:gd name="connsiteY22" fmla="*/ 65645 h 675009"/>
                <a:gd name="connsiteX23" fmla="*/ 324148 w 408360"/>
                <a:gd name="connsiteY23" fmla="*/ 0 h 675009"/>
                <a:gd name="connsiteX24" fmla="*/ 341543 w 408360"/>
                <a:gd name="connsiteY24" fmla="*/ 6371 h 675009"/>
                <a:gd name="connsiteX25" fmla="*/ 345961 w 408360"/>
                <a:gd name="connsiteY25" fmla="*/ 13018 h 675009"/>
                <a:gd name="connsiteX26" fmla="*/ 347893 w 408360"/>
                <a:gd name="connsiteY26" fmla="*/ 8863 h 675009"/>
                <a:gd name="connsiteX27" fmla="*/ 385720 w 408360"/>
                <a:gd name="connsiteY27" fmla="*/ 22990 h 675009"/>
                <a:gd name="connsiteX28" fmla="*/ 408361 w 408360"/>
                <a:gd name="connsiteY28" fmla="*/ 89189 h 675009"/>
                <a:gd name="connsiteX29" fmla="*/ 365288 w 408360"/>
                <a:gd name="connsiteY29" fmla="*/ 137384 h 67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360" h="675009">
                  <a:moveTo>
                    <a:pt x="365288" y="137384"/>
                  </a:moveTo>
                  <a:lnTo>
                    <a:pt x="371639" y="142370"/>
                  </a:lnTo>
                  <a:lnTo>
                    <a:pt x="393451" y="299974"/>
                  </a:lnTo>
                  <a:lnTo>
                    <a:pt x="379370" y="416307"/>
                  </a:lnTo>
                  <a:lnTo>
                    <a:pt x="339058" y="482229"/>
                  </a:lnTo>
                  <a:lnTo>
                    <a:pt x="352035" y="529593"/>
                  </a:lnTo>
                  <a:lnTo>
                    <a:pt x="324977" y="604933"/>
                  </a:lnTo>
                  <a:lnTo>
                    <a:pt x="281628" y="626538"/>
                  </a:lnTo>
                  <a:lnTo>
                    <a:pt x="269756" y="675010"/>
                  </a:lnTo>
                  <a:lnTo>
                    <a:pt x="268099" y="667531"/>
                  </a:lnTo>
                  <a:lnTo>
                    <a:pt x="141918" y="673071"/>
                  </a:lnTo>
                  <a:lnTo>
                    <a:pt x="141918" y="672794"/>
                  </a:lnTo>
                  <a:lnTo>
                    <a:pt x="9940" y="589699"/>
                  </a:lnTo>
                  <a:lnTo>
                    <a:pt x="0" y="577235"/>
                  </a:lnTo>
                  <a:lnTo>
                    <a:pt x="40311" y="520730"/>
                  </a:lnTo>
                  <a:lnTo>
                    <a:pt x="6627" y="466718"/>
                  </a:lnTo>
                  <a:lnTo>
                    <a:pt x="57154" y="470596"/>
                  </a:lnTo>
                  <a:lnTo>
                    <a:pt x="77862" y="395256"/>
                  </a:lnTo>
                  <a:lnTo>
                    <a:pt x="148269" y="276153"/>
                  </a:lnTo>
                  <a:lnTo>
                    <a:pt x="201834" y="232389"/>
                  </a:lnTo>
                  <a:lnTo>
                    <a:pt x="208736" y="172561"/>
                  </a:lnTo>
                  <a:lnTo>
                    <a:pt x="228892" y="163421"/>
                  </a:lnTo>
                  <a:lnTo>
                    <a:pt x="229444" y="65645"/>
                  </a:lnTo>
                  <a:lnTo>
                    <a:pt x="324148" y="0"/>
                  </a:lnTo>
                  <a:lnTo>
                    <a:pt x="341543" y="6371"/>
                  </a:lnTo>
                  <a:lnTo>
                    <a:pt x="345961" y="13018"/>
                  </a:lnTo>
                  <a:lnTo>
                    <a:pt x="347893" y="8863"/>
                  </a:lnTo>
                  <a:lnTo>
                    <a:pt x="385720" y="22990"/>
                  </a:lnTo>
                  <a:lnTo>
                    <a:pt x="408361" y="89189"/>
                  </a:lnTo>
                  <a:lnTo>
                    <a:pt x="365288" y="137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5" name="Freihandform 1014">
              <a:extLst>
                <a:ext uri="{FF2B5EF4-FFF2-40B4-BE49-F238E27FC236}">
                  <a16:creationId xmlns:a16="http://schemas.microsoft.com/office/drawing/2014/main" id="{08D70399-AAB8-9088-29B9-B1921AB0ABA7}"/>
                </a:ext>
              </a:extLst>
            </p:cNvPr>
            <p:cNvSpPr/>
            <p:nvPr/>
          </p:nvSpPr>
          <p:spPr>
            <a:xfrm>
              <a:off x="3017424" y="4019305"/>
              <a:ext cx="387376" cy="551474"/>
            </a:xfrm>
            <a:custGeom>
              <a:avLst/>
              <a:gdLst>
                <a:gd name="connsiteX0" fmla="*/ 312000 w 387376"/>
                <a:gd name="connsiteY0" fmla="*/ 539010 h 551474"/>
                <a:gd name="connsiteX1" fmla="*/ 317798 w 387376"/>
                <a:gd name="connsiteY1" fmla="*/ 550367 h 551474"/>
                <a:gd name="connsiteX2" fmla="*/ 315313 w 387376"/>
                <a:gd name="connsiteY2" fmla="*/ 551475 h 551474"/>
                <a:gd name="connsiteX3" fmla="*/ 229720 w 387376"/>
                <a:gd name="connsiteY3" fmla="*/ 481675 h 551474"/>
                <a:gd name="connsiteX4" fmla="*/ 170081 w 387376"/>
                <a:gd name="connsiteY4" fmla="*/ 484445 h 551474"/>
                <a:gd name="connsiteX5" fmla="*/ 150478 w 387376"/>
                <a:gd name="connsiteY5" fmla="*/ 458962 h 551474"/>
                <a:gd name="connsiteX6" fmla="*/ 38655 w 387376"/>
                <a:gd name="connsiteY6" fmla="*/ 360910 h 551474"/>
                <a:gd name="connsiteX7" fmla="*/ 43072 w 387376"/>
                <a:gd name="connsiteY7" fmla="*/ 203583 h 551474"/>
                <a:gd name="connsiteX8" fmla="*/ 0 w 387376"/>
                <a:gd name="connsiteY8" fmla="*/ 187518 h 551474"/>
                <a:gd name="connsiteX9" fmla="*/ 46938 w 387376"/>
                <a:gd name="connsiteY9" fmla="*/ 137661 h 551474"/>
                <a:gd name="connsiteX10" fmla="*/ 66818 w 387376"/>
                <a:gd name="connsiteY10" fmla="*/ 137938 h 551474"/>
                <a:gd name="connsiteX11" fmla="*/ 117345 w 387376"/>
                <a:gd name="connsiteY11" fmla="*/ 0 h 551474"/>
                <a:gd name="connsiteX12" fmla="*/ 252361 w 387376"/>
                <a:gd name="connsiteY12" fmla="*/ 10248 h 551474"/>
                <a:gd name="connsiteX13" fmla="*/ 285770 w 387376"/>
                <a:gd name="connsiteY13" fmla="*/ 64260 h 551474"/>
                <a:gd name="connsiteX14" fmla="*/ 245734 w 387376"/>
                <a:gd name="connsiteY14" fmla="*/ 120488 h 551474"/>
                <a:gd name="connsiteX15" fmla="*/ 255398 w 387376"/>
                <a:gd name="connsiteY15" fmla="*/ 132952 h 551474"/>
                <a:gd name="connsiteX16" fmla="*/ 387377 w 387376"/>
                <a:gd name="connsiteY16" fmla="*/ 215770 h 551474"/>
                <a:gd name="connsiteX17" fmla="*/ 387377 w 387376"/>
                <a:gd name="connsiteY17" fmla="*/ 216047 h 551474"/>
                <a:gd name="connsiteX18" fmla="*/ 331051 w 387376"/>
                <a:gd name="connsiteY18" fmla="*/ 218540 h 551474"/>
                <a:gd name="connsiteX19" fmla="*/ 320559 w 387376"/>
                <a:gd name="connsiteY19" fmla="*/ 293880 h 551474"/>
                <a:gd name="connsiteX20" fmla="*/ 336849 w 387376"/>
                <a:gd name="connsiteY20" fmla="*/ 319085 h 551474"/>
                <a:gd name="connsiteX21" fmla="*/ 316694 w 387376"/>
                <a:gd name="connsiteY21" fmla="*/ 366173 h 551474"/>
                <a:gd name="connsiteX22" fmla="*/ 319731 w 387376"/>
                <a:gd name="connsiteY22" fmla="*/ 394425 h 551474"/>
                <a:gd name="connsiteX23" fmla="*/ 342923 w 387376"/>
                <a:gd name="connsiteY23" fmla="*/ 391378 h 551474"/>
                <a:gd name="connsiteX24" fmla="*/ 345961 w 387376"/>
                <a:gd name="connsiteY24" fmla="*/ 413537 h 551474"/>
                <a:gd name="connsiteX25" fmla="*/ 316141 w 387376"/>
                <a:gd name="connsiteY25" fmla="*/ 419354 h 551474"/>
                <a:gd name="connsiteX26" fmla="*/ 316141 w 387376"/>
                <a:gd name="connsiteY26" fmla="*/ 450930 h 551474"/>
                <a:gd name="connsiteX27" fmla="*/ 342095 w 387376"/>
                <a:gd name="connsiteY27" fmla="*/ 488876 h 551474"/>
                <a:gd name="connsiteX28" fmla="*/ 312000 w 387376"/>
                <a:gd name="connsiteY28" fmla="*/ 539010 h 5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7376" h="551474">
                  <a:moveTo>
                    <a:pt x="312000" y="539010"/>
                  </a:moveTo>
                  <a:lnTo>
                    <a:pt x="317798" y="550367"/>
                  </a:lnTo>
                  <a:lnTo>
                    <a:pt x="315313" y="551475"/>
                  </a:lnTo>
                  <a:lnTo>
                    <a:pt x="229720" y="481675"/>
                  </a:lnTo>
                  <a:lnTo>
                    <a:pt x="170081" y="484445"/>
                  </a:lnTo>
                  <a:lnTo>
                    <a:pt x="150478" y="458962"/>
                  </a:lnTo>
                  <a:lnTo>
                    <a:pt x="38655" y="360910"/>
                  </a:lnTo>
                  <a:lnTo>
                    <a:pt x="43072" y="203583"/>
                  </a:lnTo>
                  <a:lnTo>
                    <a:pt x="0" y="187518"/>
                  </a:lnTo>
                  <a:lnTo>
                    <a:pt x="46938" y="137661"/>
                  </a:lnTo>
                  <a:lnTo>
                    <a:pt x="66818" y="137938"/>
                  </a:lnTo>
                  <a:lnTo>
                    <a:pt x="117345" y="0"/>
                  </a:lnTo>
                  <a:lnTo>
                    <a:pt x="252361" y="10248"/>
                  </a:lnTo>
                  <a:lnTo>
                    <a:pt x="285770" y="64260"/>
                  </a:lnTo>
                  <a:lnTo>
                    <a:pt x="245734" y="120488"/>
                  </a:lnTo>
                  <a:lnTo>
                    <a:pt x="255398" y="132952"/>
                  </a:lnTo>
                  <a:lnTo>
                    <a:pt x="387377" y="215770"/>
                  </a:lnTo>
                  <a:lnTo>
                    <a:pt x="387377" y="216047"/>
                  </a:lnTo>
                  <a:lnTo>
                    <a:pt x="331051" y="218540"/>
                  </a:lnTo>
                  <a:lnTo>
                    <a:pt x="320559" y="293880"/>
                  </a:lnTo>
                  <a:lnTo>
                    <a:pt x="336849" y="319085"/>
                  </a:lnTo>
                  <a:lnTo>
                    <a:pt x="316694" y="366173"/>
                  </a:lnTo>
                  <a:lnTo>
                    <a:pt x="319731" y="394425"/>
                  </a:lnTo>
                  <a:lnTo>
                    <a:pt x="342923" y="391378"/>
                  </a:lnTo>
                  <a:lnTo>
                    <a:pt x="345961" y="413537"/>
                  </a:lnTo>
                  <a:lnTo>
                    <a:pt x="316141" y="419354"/>
                  </a:lnTo>
                  <a:lnTo>
                    <a:pt x="316141" y="450930"/>
                  </a:lnTo>
                  <a:lnTo>
                    <a:pt x="342095" y="488876"/>
                  </a:lnTo>
                  <a:lnTo>
                    <a:pt x="312000" y="53901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43" name="Freihandform 942">
            <a:extLst>
              <a:ext uri="{FF2B5EF4-FFF2-40B4-BE49-F238E27FC236}">
                <a16:creationId xmlns:a16="http://schemas.microsoft.com/office/drawing/2014/main" id="{2B6EC1A9-EAED-BF69-7F3D-C3A01C5B6BA0}"/>
              </a:ext>
            </a:extLst>
          </p:cNvPr>
          <p:cNvSpPr/>
          <p:nvPr/>
        </p:nvSpPr>
        <p:spPr>
          <a:xfrm>
            <a:off x="6903716" y="3721958"/>
            <a:ext cx="772816" cy="598042"/>
          </a:xfrm>
          <a:custGeom>
            <a:avLst/>
            <a:gdLst>
              <a:gd name="connsiteX0" fmla="*/ 927716 w 1333039"/>
              <a:gd name="connsiteY0" fmla="*/ 28807 h 1031211"/>
              <a:gd name="connsiteX1" fmla="*/ 707107 w 1333039"/>
              <a:gd name="connsiteY1" fmla="*/ 131014 h 1031211"/>
              <a:gd name="connsiteX2" fmla="*/ 587001 w 1333039"/>
              <a:gd name="connsiteY2" fmla="*/ 142647 h 1031211"/>
              <a:gd name="connsiteX3" fmla="*/ 583688 w 1333039"/>
              <a:gd name="connsiteY3" fmla="*/ 158435 h 1031211"/>
              <a:gd name="connsiteX4" fmla="*/ 563532 w 1333039"/>
              <a:gd name="connsiteY4" fmla="*/ 155111 h 1031211"/>
              <a:gd name="connsiteX5" fmla="*/ 560495 w 1333039"/>
              <a:gd name="connsiteY5" fmla="*/ 136276 h 1031211"/>
              <a:gd name="connsiteX6" fmla="*/ 520460 w 1333039"/>
              <a:gd name="connsiteY6" fmla="*/ 135999 h 1031211"/>
              <a:gd name="connsiteX7" fmla="*/ 523773 w 1333039"/>
              <a:gd name="connsiteY7" fmla="*/ 157881 h 1031211"/>
              <a:gd name="connsiteX8" fmla="*/ 473522 w 1333039"/>
              <a:gd name="connsiteY8" fmla="*/ 185856 h 1031211"/>
              <a:gd name="connsiteX9" fmla="*/ 403667 w 1333039"/>
              <a:gd name="connsiteY9" fmla="*/ 160097 h 1031211"/>
              <a:gd name="connsiteX10" fmla="*/ 441493 w 1333039"/>
              <a:gd name="connsiteY10" fmla="*/ 207461 h 1031211"/>
              <a:gd name="connsiteX11" fmla="*/ 436523 w 1333039"/>
              <a:gd name="connsiteY11" fmla="*/ 210785 h 1031211"/>
              <a:gd name="connsiteX12" fmla="*/ 406704 w 1333039"/>
              <a:gd name="connsiteY12" fmla="*/ 204414 h 1031211"/>
              <a:gd name="connsiteX13" fmla="*/ 360042 w 1333039"/>
              <a:gd name="connsiteY13" fmla="*/ 207184 h 1031211"/>
              <a:gd name="connsiteX14" fmla="*/ 347065 w 1333039"/>
              <a:gd name="connsiteY14" fmla="*/ 175608 h 1031211"/>
              <a:gd name="connsiteX15" fmla="*/ 284389 w 1333039"/>
              <a:gd name="connsiteY15" fmla="*/ 186687 h 1031211"/>
              <a:gd name="connsiteX16" fmla="*/ 280247 w 1333039"/>
              <a:gd name="connsiteY16" fmla="*/ 187518 h 1031211"/>
              <a:gd name="connsiteX17" fmla="*/ 295985 w 1333039"/>
              <a:gd name="connsiteY17" fmla="*/ 262858 h 1031211"/>
              <a:gd name="connsiteX18" fmla="*/ 292948 w 1333039"/>
              <a:gd name="connsiteY18" fmla="*/ 263412 h 1031211"/>
              <a:gd name="connsiteX19" fmla="*/ 286322 w 1333039"/>
              <a:gd name="connsiteY19" fmla="*/ 414368 h 1031211"/>
              <a:gd name="connsiteX20" fmla="*/ 285217 w 1333039"/>
              <a:gd name="connsiteY20" fmla="*/ 414368 h 1031211"/>
              <a:gd name="connsiteX21" fmla="*/ 0 w 1333039"/>
              <a:gd name="connsiteY21" fmla="*/ 615181 h 1031211"/>
              <a:gd name="connsiteX22" fmla="*/ 397869 w 1333039"/>
              <a:gd name="connsiteY22" fmla="*/ 913216 h 1031211"/>
              <a:gd name="connsiteX23" fmla="*/ 726987 w 1333039"/>
              <a:gd name="connsiteY23" fmla="*/ 1007113 h 1031211"/>
              <a:gd name="connsiteX24" fmla="*/ 1003369 w 1333039"/>
              <a:gd name="connsiteY24" fmla="*/ 1031211 h 1031211"/>
              <a:gd name="connsiteX25" fmla="*/ 1061075 w 1333039"/>
              <a:gd name="connsiteY25" fmla="*/ 889949 h 1031211"/>
              <a:gd name="connsiteX26" fmla="*/ 1075709 w 1333039"/>
              <a:gd name="connsiteY26" fmla="*/ 710464 h 1031211"/>
              <a:gd name="connsiteX27" fmla="*/ 1149153 w 1333039"/>
              <a:gd name="connsiteY27" fmla="*/ 695230 h 1031211"/>
              <a:gd name="connsiteX28" fmla="*/ 1113259 w 1333039"/>
              <a:gd name="connsiteY28" fmla="*/ 603548 h 1031211"/>
              <a:gd name="connsiteX29" fmla="*/ 1096417 w 1333039"/>
              <a:gd name="connsiteY29" fmla="*/ 631801 h 1031211"/>
              <a:gd name="connsiteX30" fmla="*/ 1059695 w 1333039"/>
              <a:gd name="connsiteY30" fmla="*/ 609365 h 1031211"/>
              <a:gd name="connsiteX31" fmla="*/ 1187531 w 1333039"/>
              <a:gd name="connsiteY31" fmla="*/ 462286 h 1031211"/>
              <a:gd name="connsiteX32" fmla="*/ 1154951 w 1333039"/>
              <a:gd name="connsiteY32" fmla="*/ 358140 h 1031211"/>
              <a:gd name="connsiteX33" fmla="*/ 1195539 w 1333039"/>
              <a:gd name="connsiteY33" fmla="*/ 273383 h 1031211"/>
              <a:gd name="connsiteX34" fmla="*/ 1278647 w 1333039"/>
              <a:gd name="connsiteY34" fmla="*/ 293049 h 1031211"/>
              <a:gd name="connsiteX35" fmla="*/ 1333039 w 1333039"/>
              <a:gd name="connsiteY35" fmla="*/ 151510 h 1031211"/>
              <a:gd name="connsiteX36" fmla="*/ 1277266 w 1333039"/>
              <a:gd name="connsiteY36" fmla="*/ 117718 h 1031211"/>
              <a:gd name="connsiteX37" fmla="*/ 1280027 w 1333039"/>
              <a:gd name="connsiteY37" fmla="*/ 113287 h 1031211"/>
              <a:gd name="connsiteX38" fmla="*/ 1304324 w 1333039"/>
              <a:gd name="connsiteY38" fmla="*/ 16065 h 1031211"/>
              <a:gd name="connsiteX39" fmla="*/ 1294937 w 1333039"/>
              <a:gd name="connsiteY39" fmla="*/ 12465 h 1031211"/>
              <a:gd name="connsiteX40" fmla="*/ 1260976 w 1333039"/>
              <a:gd name="connsiteY40" fmla="*/ 0 h 1031211"/>
              <a:gd name="connsiteX41" fmla="*/ 927716 w 1333039"/>
              <a:gd name="connsiteY41" fmla="*/ 28807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927716" y="28807"/>
                </a:moveTo>
                <a:lnTo>
                  <a:pt x="707107" y="131014"/>
                </a:lnTo>
                <a:lnTo>
                  <a:pt x="587001" y="142647"/>
                </a:lnTo>
                <a:lnTo>
                  <a:pt x="583688" y="158435"/>
                </a:lnTo>
                <a:lnTo>
                  <a:pt x="563532" y="155111"/>
                </a:lnTo>
                <a:lnTo>
                  <a:pt x="560495" y="136276"/>
                </a:lnTo>
                <a:lnTo>
                  <a:pt x="520460" y="135999"/>
                </a:lnTo>
                <a:lnTo>
                  <a:pt x="523773" y="157881"/>
                </a:lnTo>
                <a:lnTo>
                  <a:pt x="473522" y="185856"/>
                </a:lnTo>
                <a:lnTo>
                  <a:pt x="403667" y="160097"/>
                </a:lnTo>
                <a:lnTo>
                  <a:pt x="441493" y="207461"/>
                </a:lnTo>
                <a:lnTo>
                  <a:pt x="436523" y="210785"/>
                </a:lnTo>
                <a:lnTo>
                  <a:pt x="406704" y="204414"/>
                </a:lnTo>
                <a:lnTo>
                  <a:pt x="360042" y="207184"/>
                </a:lnTo>
                <a:lnTo>
                  <a:pt x="347065" y="175608"/>
                </a:lnTo>
                <a:lnTo>
                  <a:pt x="284389" y="186687"/>
                </a:lnTo>
                <a:lnTo>
                  <a:pt x="280247" y="187518"/>
                </a:lnTo>
                <a:lnTo>
                  <a:pt x="295985" y="262858"/>
                </a:lnTo>
                <a:lnTo>
                  <a:pt x="292948" y="263412"/>
                </a:lnTo>
                <a:lnTo>
                  <a:pt x="286322" y="414368"/>
                </a:lnTo>
                <a:lnTo>
                  <a:pt x="285217" y="414368"/>
                </a:lnTo>
                <a:lnTo>
                  <a:pt x="0" y="615181"/>
                </a:lnTo>
                <a:lnTo>
                  <a:pt x="397869" y="913216"/>
                </a:lnTo>
                <a:lnTo>
                  <a:pt x="726987" y="1007113"/>
                </a:lnTo>
                <a:lnTo>
                  <a:pt x="1003369" y="1031211"/>
                </a:lnTo>
                <a:lnTo>
                  <a:pt x="1061075" y="889949"/>
                </a:lnTo>
                <a:lnTo>
                  <a:pt x="1075709" y="710464"/>
                </a:lnTo>
                <a:lnTo>
                  <a:pt x="1149153" y="695230"/>
                </a:lnTo>
                <a:lnTo>
                  <a:pt x="1113259" y="603548"/>
                </a:lnTo>
                <a:lnTo>
                  <a:pt x="1096417" y="631801"/>
                </a:lnTo>
                <a:lnTo>
                  <a:pt x="1059695" y="609365"/>
                </a:lnTo>
                <a:lnTo>
                  <a:pt x="1187531" y="462286"/>
                </a:lnTo>
                <a:lnTo>
                  <a:pt x="1154951" y="358140"/>
                </a:lnTo>
                <a:lnTo>
                  <a:pt x="1195539" y="273383"/>
                </a:lnTo>
                <a:lnTo>
                  <a:pt x="1278647" y="293049"/>
                </a:lnTo>
                <a:lnTo>
                  <a:pt x="1333039" y="151510"/>
                </a:lnTo>
                <a:lnTo>
                  <a:pt x="1277266" y="117718"/>
                </a:lnTo>
                <a:lnTo>
                  <a:pt x="1280027" y="113287"/>
                </a:lnTo>
                <a:lnTo>
                  <a:pt x="1304324" y="16065"/>
                </a:lnTo>
                <a:lnTo>
                  <a:pt x="1294937" y="12465"/>
                </a:lnTo>
                <a:lnTo>
                  <a:pt x="1260976" y="0"/>
                </a:lnTo>
                <a:lnTo>
                  <a:pt x="927716" y="28807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4" name="Freihandform 943">
            <a:extLst>
              <a:ext uri="{FF2B5EF4-FFF2-40B4-BE49-F238E27FC236}">
                <a16:creationId xmlns:a16="http://schemas.microsoft.com/office/drawing/2014/main" id="{21EC3F5E-B885-846B-4898-B9765E86FDC8}"/>
              </a:ext>
            </a:extLst>
          </p:cNvPr>
          <p:cNvSpPr/>
          <p:nvPr/>
        </p:nvSpPr>
        <p:spPr>
          <a:xfrm>
            <a:off x="6903716" y="3721958"/>
            <a:ext cx="772816" cy="598042"/>
          </a:xfrm>
          <a:custGeom>
            <a:avLst/>
            <a:gdLst>
              <a:gd name="connsiteX0" fmla="*/ 441493 w 1333039"/>
              <a:gd name="connsiteY0" fmla="*/ 207461 h 1031211"/>
              <a:gd name="connsiteX1" fmla="*/ 403667 w 1333039"/>
              <a:gd name="connsiteY1" fmla="*/ 160097 h 1031211"/>
              <a:gd name="connsiteX2" fmla="*/ 473522 w 1333039"/>
              <a:gd name="connsiteY2" fmla="*/ 185856 h 1031211"/>
              <a:gd name="connsiteX3" fmla="*/ 523773 w 1333039"/>
              <a:gd name="connsiteY3" fmla="*/ 157881 h 1031211"/>
              <a:gd name="connsiteX4" fmla="*/ 520460 w 1333039"/>
              <a:gd name="connsiteY4" fmla="*/ 135999 h 1031211"/>
              <a:gd name="connsiteX5" fmla="*/ 560495 w 1333039"/>
              <a:gd name="connsiteY5" fmla="*/ 136276 h 1031211"/>
              <a:gd name="connsiteX6" fmla="*/ 563532 w 1333039"/>
              <a:gd name="connsiteY6" fmla="*/ 155111 h 1031211"/>
              <a:gd name="connsiteX7" fmla="*/ 583688 w 1333039"/>
              <a:gd name="connsiteY7" fmla="*/ 158435 h 1031211"/>
              <a:gd name="connsiteX8" fmla="*/ 587001 w 1333039"/>
              <a:gd name="connsiteY8" fmla="*/ 142647 h 1031211"/>
              <a:gd name="connsiteX9" fmla="*/ 707107 w 1333039"/>
              <a:gd name="connsiteY9" fmla="*/ 131014 h 1031211"/>
              <a:gd name="connsiteX10" fmla="*/ 927716 w 1333039"/>
              <a:gd name="connsiteY10" fmla="*/ 28807 h 1031211"/>
              <a:gd name="connsiteX11" fmla="*/ 1260976 w 1333039"/>
              <a:gd name="connsiteY11" fmla="*/ 0 h 1031211"/>
              <a:gd name="connsiteX12" fmla="*/ 1294937 w 1333039"/>
              <a:gd name="connsiteY12" fmla="*/ 12465 h 1031211"/>
              <a:gd name="connsiteX13" fmla="*/ 1304324 w 1333039"/>
              <a:gd name="connsiteY13" fmla="*/ 16065 h 1031211"/>
              <a:gd name="connsiteX14" fmla="*/ 1280027 w 1333039"/>
              <a:gd name="connsiteY14" fmla="*/ 113287 h 1031211"/>
              <a:gd name="connsiteX15" fmla="*/ 1277266 w 1333039"/>
              <a:gd name="connsiteY15" fmla="*/ 117718 h 1031211"/>
              <a:gd name="connsiteX16" fmla="*/ 1333039 w 1333039"/>
              <a:gd name="connsiteY16" fmla="*/ 151510 h 1031211"/>
              <a:gd name="connsiteX17" fmla="*/ 1278647 w 1333039"/>
              <a:gd name="connsiteY17" fmla="*/ 293049 h 1031211"/>
              <a:gd name="connsiteX18" fmla="*/ 1195539 w 1333039"/>
              <a:gd name="connsiteY18" fmla="*/ 273383 h 1031211"/>
              <a:gd name="connsiteX19" fmla="*/ 1154951 w 1333039"/>
              <a:gd name="connsiteY19" fmla="*/ 358140 h 1031211"/>
              <a:gd name="connsiteX20" fmla="*/ 1187531 w 1333039"/>
              <a:gd name="connsiteY20" fmla="*/ 462286 h 1031211"/>
              <a:gd name="connsiteX21" fmla="*/ 1059695 w 1333039"/>
              <a:gd name="connsiteY21" fmla="*/ 609365 h 1031211"/>
              <a:gd name="connsiteX22" fmla="*/ 1096417 w 1333039"/>
              <a:gd name="connsiteY22" fmla="*/ 631801 h 1031211"/>
              <a:gd name="connsiteX23" fmla="*/ 1113259 w 1333039"/>
              <a:gd name="connsiteY23" fmla="*/ 603548 h 1031211"/>
              <a:gd name="connsiteX24" fmla="*/ 1149153 w 1333039"/>
              <a:gd name="connsiteY24" fmla="*/ 695230 h 1031211"/>
              <a:gd name="connsiteX25" fmla="*/ 1075709 w 1333039"/>
              <a:gd name="connsiteY25" fmla="*/ 710464 h 1031211"/>
              <a:gd name="connsiteX26" fmla="*/ 1061075 w 1333039"/>
              <a:gd name="connsiteY26" fmla="*/ 889949 h 1031211"/>
              <a:gd name="connsiteX27" fmla="*/ 1003369 w 1333039"/>
              <a:gd name="connsiteY27" fmla="*/ 1031211 h 1031211"/>
              <a:gd name="connsiteX28" fmla="*/ 726987 w 1333039"/>
              <a:gd name="connsiteY28" fmla="*/ 1007113 h 1031211"/>
              <a:gd name="connsiteX29" fmla="*/ 397869 w 1333039"/>
              <a:gd name="connsiteY29" fmla="*/ 913216 h 1031211"/>
              <a:gd name="connsiteX30" fmla="*/ 0 w 1333039"/>
              <a:gd name="connsiteY30" fmla="*/ 615181 h 1031211"/>
              <a:gd name="connsiteX31" fmla="*/ 285217 w 1333039"/>
              <a:gd name="connsiteY31" fmla="*/ 414368 h 1031211"/>
              <a:gd name="connsiteX32" fmla="*/ 286322 w 1333039"/>
              <a:gd name="connsiteY32" fmla="*/ 414368 h 1031211"/>
              <a:gd name="connsiteX33" fmla="*/ 292948 w 1333039"/>
              <a:gd name="connsiteY33" fmla="*/ 263412 h 1031211"/>
              <a:gd name="connsiteX34" fmla="*/ 295985 w 1333039"/>
              <a:gd name="connsiteY34" fmla="*/ 262858 h 1031211"/>
              <a:gd name="connsiteX35" fmla="*/ 280247 w 1333039"/>
              <a:gd name="connsiteY35" fmla="*/ 187518 h 1031211"/>
              <a:gd name="connsiteX36" fmla="*/ 284389 w 1333039"/>
              <a:gd name="connsiteY36" fmla="*/ 186687 h 1031211"/>
              <a:gd name="connsiteX37" fmla="*/ 347065 w 1333039"/>
              <a:gd name="connsiteY37" fmla="*/ 175608 h 1031211"/>
              <a:gd name="connsiteX38" fmla="*/ 360042 w 1333039"/>
              <a:gd name="connsiteY38" fmla="*/ 207184 h 1031211"/>
              <a:gd name="connsiteX39" fmla="*/ 406704 w 1333039"/>
              <a:gd name="connsiteY39" fmla="*/ 204414 h 1031211"/>
              <a:gd name="connsiteX40" fmla="*/ 436523 w 1333039"/>
              <a:gd name="connsiteY40" fmla="*/ 210785 h 1031211"/>
              <a:gd name="connsiteX41" fmla="*/ 441493 w 1333039"/>
              <a:gd name="connsiteY41" fmla="*/ 207461 h 10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33039" h="1031211">
                <a:moveTo>
                  <a:pt x="441493" y="207461"/>
                </a:moveTo>
                <a:lnTo>
                  <a:pt x="403667" y="160097"/>
                </a:lnTo>
                <a:lnTo>
                  <a:pt x="473522" y="185856"/>
                </a:lnTo>
                <a:lnTo>
                  <a:pt x="523773" y="157881"/>
                </a:lnTo>
                <a:lnTo>
                  <a:pt x="520460" y="135999"/>
                </a:lnTo>
                <a:lnTo>
                  <a:pt x="560495" y="136276"/>
                </a:lnTo>
                <a:lnTo>
                  <a:pt x="563532" y="155111"/>
                </a:lnTo>
                <a:lnTo>
                  <a:pt x="583688" y="158435"/>
                </a:lnTo>
                <a:lnTo>
                  <a:pt x="587001" y="142647"/>
                </a:lnTo>
                <a:lnTo>
                  <a:pt x="707107" y="131014"/>
                </a:lnTo>
                <a:lnTo>
                  <a:pt x="927716" y="28807"/>
                </a:lnTo>
                <a:lnTo>
                  <a:pt x="1260976" y="0"/>
                </a:lnTo>
                <a:lnTo>
                  <a:pt x="1294937" y="12465"/>
                </a:lnTo>
                <a:lnTo>
                  <a:pt x="1304324" y="16065"/>
                </a:lnTo>
                <a:lnTo>
                  <a:pt x="1280027" y="113287"/>
                </a:lnTo>
                <a:lnTo>
                  <a:pt x="1277266" y="117718"/>
                </a:lnTo>
                <a:lnTo>
                  <a:pt x="1333039" y="151510"/>
                </a:lnTo>
                <a:lnTo>
                  <a:pt x="1278647" y="293049"/>
                </a:lnTo>
                <a:lnTo>
                  <a:pt x="1195539" y="273383"/>
                </a:lnTo>
                <a:lnTo>
                  <a:pt x="1154951" y="358140"/>
                </a:lnTo>
                <a:lnTo>
                  <a:pt x="1187531" y="462286"/>
                </a:lnTo>
                <a:lnTo>
                  <a:pt x="1059695" y="609365"/>
                </a:lnTo>
                <a:lnTo>
                  <a:pt x="1096417" y="631801"/>
                </a:lnTo>
                <a:lnTo>
                  <a:pt x="1113259" y="603548"/>
                </a:lnTo>
                <a:lnTo>
                  <a:pt x="1149153" y="695230"/>
                </a:lnTo>
                <a:lnTo>
                  <a:pt x="1075709" y="710464"/>
                </a:lnTo>
                <a:lnTo>
                  <a:pt x="1061075" y="889949"/>
                </a:lnTo>
                <a:lnTo>
                  <a:pt x="1003369" y="1031211"/>
                </a:lnTo>
                <a:lnTo>
                  <a:pt x="726987" y="1007113"/>
                </a:lnTo>
                <a:lnTo>
                  <a:pt x="397869" y="913216"/>
                </a:lnTo>
                <a:lnTo>
                  <a:pt x="0" y="615181"/>
                </a:lnTo>
                <a:lnTo>
                  <a:pt x="285217" y="414368"/>
                </a:lnTo>
                <a:lnTo>
                  <a:pt x="286322" y="414368"/>
                </a:lnTo>
                <a:lnTo>
                  <a:pt x="292948" y="263412"/>
                </a:lnTo>
                <a:lnTo>
                  <a:pt x="295985" y="262858"/>
                </a:lnTo>
                <a:lnTo>
                  <a:pt x="280247" y="187518"/>
                </a:lnTo>
                <a:lnTo>
                  <a:pt x="284389" y="186687"/>
                </a:lnTo>
                <a:lnTo>
                  <a:pt x="347065" y="175608"/>
                </a:lnTo>
                <a:lnTo>
                  <a:pt x="360042" y="207184"/>
                </a:lnTo>
                <a:lnTo>
                  <a:pt x="406704" y="204414"/>
                </a:lnTo>
                <a:lnTo>
                  <a:pt x="436523" y="210785"/>
                </a:lnTo>
                <a:lnTo>
                  <a:pt x="441493" y="20746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de-DE" sz="600" b="1" dirty="0">
                <a:latin typeface="Arial Narrow" panose="020B0606020202030204" pitchFamily="34" charset="0"/>
              </a:rPr>
              <a:t>Wedel</a:t>
            </a:r>
          </a:p>
        </p:txBody>
      </p:sp>
      <p:sp>
        <p:nvSpPr>
          <p:cNvPr id="945" name="Freihandform 944">
            <a:extLst>
              <a:ext uri="{FF2B5EF4-FFF2-40B4-BE49-F238E27FC236}">
                <a16:creationId xmlns:a16="http://schemas.microsoft.com/office/drawing/2014/main" id="{9D40D3F3-015D-08C6-E9C3-B3B8078BEB64}"/>
              </a:ext>
            </a:extLst>
          </p:cNvPr>
          <p:cNvSpPr/>
          <p:nvPr/>
        </p:nvSpPr>
        <p:spPr>
          <a:xfrm>
            <a:off x="6986792" y="3511365"/>
            <a:ext cx="653724" cy="331710"/>
          </a:xfrm>
          <a:custGeom>
            <a:avLst/>
            <a:gdLst>
              <a:gd name="connsiteX0" fmla="*/ 1127617 w 1127616"/>
              <a:gd name="connsiteY0" fmla="*/ 308283 h 571971"/>
              <a:gd name="connsiteX1" fmla="*/ 1104147 w 1127616"/>
              <a:gd name="connsiteY1" fmla="*/ 336258 h 571971"/>
              <a:gd name="connsiteX2" fmla="*/ 1117125 w 1127616"/>
              <a:gd name="connsiteY2" fmla="*/ 361464 h 571971"/>
              <a:gd name="connsiteX3" fmla="*/ 783865 w 1127616"/>
              <a:gd name="connsiteY3" fmla="*/ 390271 h 571971"/>
              <a:gd name="connsiteX4" fmla="*/ 563256 w 1127616"/>
              <a:gd name="connsiteY4" fmla="*/ 492477 h 571971"/>
              <a:gd name="connsiteX5" fmla="*/ 443426 w 1127616"/>
              <a:gd name="connsiteY5" fmla="*/ 504111 h 571971"/>
              <a:gd name="connsiteX6" fmla="*/ 439837 w 1127616"/>
              <a:gd name="connsiteY6" fmla="*/ 519622 h 571971"/>
              <a:gd name="connsiteX7" fmla="*/ 419957 w 1127616"/>
              <a:gd name="connsiteY7" fmla="*/ 516298 h 571971"/>
              <a:gd name="connsiteX8" fmla="*/ 416920 w 1127616"/>
              <a:gd name="connsiteY8" fmla="*/ 497463 h 571971"/>
              <a:gd name="connsiteX9" fmla="*/ 376885 w 1127616"/>
              <a:gd name="connsiteY9" fmla="*/ 497186 h 571971"/>
              <a:gd name="connsiteX10" fmla="*/ 379922 w 1127616"/>
              <a:gd name="connsiteY10" fmla="*/ 519345 h 571971"/>
              <a:gd name="connsiteX11" fmla="*/ 329947 w 1127616"/>
              <a:gd name="connsiteY11" fmla="*/ 547043 h 571971"/>
              <a:gd name="connsiteX12" fmla="*/ 260092 w 1127616"/>
              <a:gd name="connsiteY12" fmla="*/ 521284 h 571971"/>
              <a:gd name="connsiteX13" fmla="*/ 297642 w 1127616"/>
              <a:gd name="connsiteY13" fmla="*/ 568648 h 571971"/>
              <a:gd name="connsiteX14" fmla="*/ 292948 w 1127616"/>
              <a:gd name="connsiteY14" fmla="*/ 571972 h 571971"/>
              <a:gd name="connsiteX15" fmla="*/ 263129 w 1127616"/>
              <a:gd name="connsiteY15" fmla="*/ 565324 h 571971"/>
              <a:gd name="connsiteX16" fmla="*/ 216467 w 1127616"/>
              <a:gd name="connsiteY16" fmla="*/ 568094 h 571971"/>
              <a:gd name="connsiteX17" fmla="*/ 203214 w 1127616"/>
              <a:gd name="connsiteY17" fmla="*/ 536795 h 571971"/>
              <a:gd name="connsiteX18" fmla="*/ 140814 w 1127616"/>
              <a:gd name="connsiteY18" fmla="*/ 547874 h 571971"/>
              <a:gd name="connsiteX19" fmla="*/ 114308 w 1127616"/>
              <a:gd name="connsiteY19" fmla="*/ 429048 h 571971"/>
              <a:gd name="connsiteX20" fmla="*/ 15738 w 1127616"/>
              <a:gd name="connsiteY20" fmla="*/ 252332 h 571971"/>
              <a:gd name="connsiteX21" fmla="*/ 0 w 1127616"/>
              <a:gd name="connsiteY21" fmla="*/ 148741 h 571971"/>
              <a:gd name="connsiteX22" fmla="*/ 83108 w 1127616"/>
              <a:gd name="connsiteY22" fmla="*/ 149294 h 571971"/>
              <a:gd name="connsiteX23" fmla="*/ 66818 w 1127616"/>
              <a:gd name="connsiteY23" fmla="*/ 95560 h 571971"/>
              <a:gd name="connsiteX24" fmla="*/ 347065 w 1127616"/>
              <a:gd name="connsiteY24" fmla="*/ 53735 h 571971"/>
              <a:gd name="connsiteX25" fmla="*/ 383787 w 1127616"/>
              <a:gd name="connsiteY25" fmla="*/ 35177 h 571971"/>
              <a:gd name="connsiteX26" fmla="*/ 556353 w 1127616"/>
              <a:gd name="connsiteY26" fmla="*/ 90020 h 571971"/>
              <a:gd name="connsiteX27" fmla="*/ 707107 w 1127616"/>
              <a:gd name="connsiteY27" fmla="*/ 0 h 571971"/>
              <a:gd name="connsiteX28" fmla="*/ 736651 w 1127616"/>
              <a:gd name="connsiteY28" fmla="*/ 31576 h 571971"/>
              <a:gd name="connsiteX29" fmla="*/ 767022 w 1127616"/>
              <a:gd name="connsiteY29" fmla="*/ 13018 h 571971"/>
              <a:gd name="connsiteX30" fmla="*/ 799603 w 1127616"/>
              <a:gd name="connsiteY30" fmla="*/ 104423 h 571971"/>
              <a:gd name="connsiteX31" fmla="*/ 1127617 w 1127616"/>
              <a:gd name="connsiteY31" fmla="*/ 308283 h 57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7616" h="571971">
                <a:moveTo>
                  <a:pt x="1127617" y="308283"/>
                </a:moveTo>
                <a:lnTo>
                  <a:pt x="1104147" y="336258"/>
                </a:lnTo>
                <a:lnTo>
                  <a:pt x="1117125" y="361464"/>
                </a:lnTo>
                <a:lnTo>
                  <a:pt x="783865" y="390271"/>
                </a:lnTo>
                <a:lnTo>
                  <a:pt x="563256" y="492477"/>
                </a:lnTo>
                <a:lnTo>
                  <a:pt x="443426" y="504111"/>
                </a:lnTo>
                <a:lnTo>
                  <a:pt x="439837" y="519622"/>
                </a:lnTo>
                <a:lnTo>
                  <a:pt x="419957" y="516298"/>
                </a:lnTo>
                <a:lnTo>
                  <a:pt x="416920" y="497463"/>
                </a:lnTo>
                <a:lnTo>
                  <a:pt x="376885" y="497186"/>
                </a:lnTo>
                <a:lnTo>
                  <a:pt x="379922" y="519345"/>
                </a:lnTo>
                <a:lnTo>
                  <a:pt x="329947" y="547043"/>
                </a:lnTo>
                <a:lnTo>
                  <a:pt x="260092" y="521284"/>
                </a:lnTo>
                <a:lnTo>
                  <a:pt x="297642" y="568648"/>
                </a:lnTo>
                <a:lnTo>
                  <a:pt x="292948" y="571972"/>
                </a:lnTo>
                <a:lnTo>
                  <a:pt x="263129" y="565324"/>
                </a:lnTo>
                <a:lnTo>
                  <a:pt x="216467" y="568094"/>
                </a:lnTo>
                <a:lnTo>
                  <a:pt x="203214" y="536795"/>
                </a:lnTo>
                <a:lnTo>
                  <a:pt x="140814" y="547874"/>
                </a:lnTo>
                <a:lnTo>
                  <a:pt x="114308" y="429048"/>
                </a:lnTo>
                <a:lnTo>
                  <a:pt x="15738" y="252332"/>
                </a:lnTo>
                <a:lnTo>
                  <a:pt x="0" y="148741"/>
                </a:lnTo>
                <a:lnTo>
                  <a:pt x="83108" y="149294"/>
                </a:lnTo>
                <a:lnTo>
                  <a:pt x="66818" y="95560"/>
                </a:lnTo>
                <a:lnTo>
                  <a:pt x="347065" y="53735"/>
                </a:lnTo>
                <a:lnTo>
                  <a:pt x="383787" y="35177"/>
                </a:lnTo>
                <a:lnTo>
                  <a:pt x="556353" y="90020"/>
                </a:lnTo>
                <a:lnTo>
                  <a:pt x="707107" y="0"/>
                </a:lnTo>
                <a:lnTo>
                  <a:pt x="736651" y="31576"/>
                </a:lnTo>
                <a:lnTo>
                  <a:pt x="767022" y="13018"/>
                </a:lnTo>
                <a:lnTo>
                  <a:pt x="799603" y="104423"/>
                </a:lnTo>
                <a:lnTo>
                  <a:pt x="1127617" y="3082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6" name="Freihandform 945">
            <a:extLst>
              <a:ext uri="{FF2B5EF4-FFF2-40B4-BE49-F238E27FC236}">
                <a16:creationId xmlns:a16="http://schemas.microsoft.com/office/drawing/2014/main" id="{739BBC87-486D-2629-903F-03B25B8429C3}"/>
              </a:ext>
            </a:extLst>
          </p:cNvPr>
          <p:cNvSpPr/>
          <p:nvPr/>
        </p:nvSpPr>
        <p:spPr>
          <a:xfrm>
            <a:off x="7560643" y="1397575"/>
            <a:ext cx="523908" cy="579890"/>
          </a:xfrm>
          <a:custGeom>
            <a:avLst/>
            <a:gdLst>
              <a:gd name="connsiteX0" fmla="*/ 80347 w 903694"/>
              <a:gd name="connsiteY0" fmla="*/ 652020 h 999911"/>
              <a:gd name="connsiteX1" fmla="*/ 0 w 903694"/>
              <a:gd name="connsiteY1" fmla="*/ 545935 h 999911"/>
              <a:gd name="connsiteX2" fmla="*/ 8283 w 903694"/>
              <a:gd name="connsiteY2" fmla="*/ 545381 h 999911"/>
              <a:gd name="connsiteX3" fmla="*/ 19328 w 903694"/>
              <a:gd name="connsiteY3" fmla="*/ 535133 h 999911"/>
              <a:gd name="connsiteX4" fmla="*/ 39759 w 903694"/>
              <a:gd name="connsiteY4" fmla="*/ 542611 h 999911"/>
              <a:gd name="connsiteX5" fmla="*/ 64057 w 903694"/>
              <a:gd name="connsiteY5" fmla="*/ 533194 h 999911"/>
              <a:gd name="connsiteX6" fmla="*/ 69855 w 903694"/>
              <a:gd name="connsiteY6" fmla="*/ 521284 h 999911"/>
              <a:gd name="connsiteX7" fmla="*/ 59639 w 903694"/>
              <a:gd name="connsiteY7" fmla="*/ 510204 h 999911"/>
              <a:gd name="connsiteX8" fmla="*/ 56050 w 903694"/>
              <a:gd name="connsiteY8" fmla="*/ 481952 h 999911"/>
              <a:gd name="connsiteX9" fmla="*/ 57154 w 903694"/>
              <a:gd name="connsiteY9" fmla="*/ 466164 h 999911"/>
              <a:gd name="connsiteX10" fmla="*/ 53012 w 903694"/>
              <a:gd name="connsiteY10" fmla="*/ 452038 h 999911"/>
              <a:gd name="connsiteX11" fmla="*/ 38931 w 903694"/>
              <a:gd name="connsiteY11" fmla="*/ 422123 h 999911"/>
              <a:gd name="connsiteX12" fmla="*/ 33133 w 903694"/>
              <a:gd name="connsiteY12" fmla="*/ 414922 h 999911"/>
              <a:gd name="connsiteX13" fmla="*/ 30924 w 903694"/>
              <a:gd name="connsiteY13" fmla="*/ 407720 h 999911"/>
              <a:gd name="connsiteX14" fmla="*/ 23469 w 903694"/>
              <a:gd name="connsiteY14" fmla="*/ 392763 h 999911"/>
              <a:gd name="connsiteX15" fmla="*/ 51356 w 903694"/>
              <a:gd name="connsiteY15" fmla="*/ 306067 h 999911"/>
              <a:gd name="connsiteX16" fmla="*/ 49975 w 903694"/>
              <a:gd name="connsiteY16" fmla="*/ 275045 h 999911"/>
              <a:gd name="connsiteX17" fmla="*/ 49699 w 903694"/>
              <a:gd name="connsiteY17" fmla="*/ 245131 h 999911"/>
              <a:gd name="connsiteX18" fmla="*/ 52184 w 903694"/>
              <a:gd name="connsiteY18" fmla="*/ 241530 h 999911"/>
              <a:gd name="connsiteX19" fmla="*/ 113756 w 903694"/>
              <a:gd name="connsiteY19" fmla="*/ 277261 h 999911"/>
              <a:gd name="connsiteX20" fmla="*/ 140538 w 903694"/>
              <a:gd name="connsiteY20" fmla="*/ 254271 h 999911"/>
              <a:gd name="connsiteX21" fmla="*/ 138881 w 903694"/>
              <a:gd name="connsiteY21" fmla="*/ 187241 h 999911"/>
              <a:gd name="connsiteX22" fmla="*/ 180849 w 903694"/>
              <a:gd name="connsiteY22" fmla="*/ 191673 h 999911"/>
              <a:gd name="connsiteX23" fmla="*/ 183334 w 903694"/>
              <a:gd name="connsiteY23" fmla="*/ 164528 h 999911"/>
              <a:gd name="connsiteX24" fmla="*/ 449777 w 903694"/>
              <a:gd name="connsiteY24" fmla="*/ 78386 h 999911"/>
              <a:gd name="connsiteX25" fmla="*/ 516870 w 903694"/>
              <a:gd name="connsiteY25" fmla="*/ 5263 h 999911"/>
              <a:gd name="connsiteX26" fmla="*/ 521012 w 903694"/>
              <a:gd name="connsiteY26" fmla="*/ 0 h 999911"/>
              <a:gd name="connsiteX27" fmla="*/ 831631 w 903694"/>
              <a:gd name="connsiteY27" fmla="*/ 220756 h 999911"/>
              <a:gd name="connsiteX28" fmla="*/ 797394 w 903694"/>
              <a:gd name="connsiteY28" fmla="*/ 307175 h 999911"/>
              <a:gd name="connsiteX29" fmla="*/ 807886 w 903694"/>
              <a:gd name="connsiteY29" fmla="*/ 311053 h 999911"/>
              <a:gd name="connsiteX30" fmla="*/ 903695 w 903694"/>
              <a:gd name="connsiteY30" fmla="*/ 374759 h 999911"/>
              <a:gd name="connsiteX31" fmla="*/ 802916 w 903694"/>
              <a:gd name="connsiteY31" fmla="*/ 512420 h 999911"/>
              <a:gd name="connsiteX32" fmla="*/ 815617 w 903694"/>
              <a:gd name="connsiteY32" fmla="*/ 572249 h 999911"/>
              <a:gd name="connsiteX33" fmla="*/ 764813 w 903694"/>
              <a:gd name="connsiteY33" fmla="*/ 860312 h 999911"/>
              <a:gd name="connsiteX34" fmla="*/ 800155 w 903694"/>
              <a:gd name="connsiteY34" fmla="*/ 865021 h 999911"/>
              <a:gd name="connsiteX35" fmla="*/ 806506 w 903694"/>
              <a:gd name="connsiteY35" fmla="*/ 899644 h 999911"/>
              <a:gd name="connsiteX36" fmla="*/ 775858 w 903694"/>
              <a:gd name="connsiteY36" fmla="*/ 997142 h 999911"/>
              <a:gd name="connsiteX37" fmla="*/ 709316 w 903694"/>
              <a:gd name="connsiteY37" fmla="*/ 999912 h 999911"/>
              <a:gd name="connsiteX38" fmla="*/ 702966 w 903694"/>
              <a:gd name="connsiteY38" fmla="*/ 977753 h 999911"/>
              <a:gd name="connsiteX39" fmla="*/ 679497 w 903694"/>
              <a:gd name="connsiteY39" fmla="*/ 968613 h 999911"/>
              <a:gd name="connsiteX40" fmla="*/ 679497 w 903694"/>
              <a:gd name="connsiteY40" fmla="*/ 968059 h 999911"/>
              <a:gd name="connsiteX41" fmla="*/ 736374 w 903694"/>
              <a:gd name="connsiteY41" fmla="*/ 958918 h 999911"/>
              <a:gd name="connsiteX42" fmla="*/ 730024 w 903694"/>
              <a:gd name="connsiteY42" fmla="*/ 902136 h 999911"/>
              <a:gd name="connsiteX43" fmla="*/ 623723 w 903694"/>
              <a:gd name="connsiteY43" fmla="*/ 882471 h 999911"/>
              <a:gd name="connsiteX44" fmla="*/ 620962 w 903694"/>
              <a:gd name="connsiteY44" fmla="*/ 914047 h 999911"/>
              <a:gd name="connsiteX45" fmla="*/ 620134 w 903694"/>
              <a:gd name="connsiteY45" fmla="*/ 914047 h 999911"/>
              <a:gd name="connsiteX46" fmla="*/ 599978 w 903694"/>
              <a:gd name="connsiteY46" fmla="*/ 929558 h 999911"/>
              <a:gd name="connsiteX47" fmla="*/ 513833 w 903694"/>
              <a:gd name="connsiteY47" fmla="*/ 881640 h 999911"/>
              <a:gd name="connsiteX48" fmla="*/ 530676 w 903694"/>
              <a:gd name="connsiteY48" fmla="*/ 853387 h 999911"/>
              <a:gd name="connsiteX49" fmla="*/ 480977 w 903694"/>
              <a:gd name="connsiteY49" fmla="*/ 843416 h 999911"/>
              <a:gd name="connsiteX50" fmla="*/ 478215 w 903694"/>
              <a:gd name="connsiteY50" fmla="*/ 803807 h 999911"/>
              <a:gd name="connsiteX51" fmla="*/ 464134 w 903694"/>
              <a:gd name="connsiteY51" fmla="*/ 791897 h 999911"/>
              <a:gd name="connsiteX52" fmla="*/ 427964 w 903694"/>
              <a:gd name="connsiteY52" fmla="*/ 802145 h 999911"/>
              <a:gd name="connsiteX53" fmla="*/ 427964 w 903694"/>
              <a:gd name="connsiteY53" fmla="*/ 824304 h 999911"/>
              <a:gd name="connsiteX54" fmla="*/ 364736 w 903694"/>
              <a:gd name="connsiteY54" fmla="*/ 807962 h 999911"/>
              <a:gd name="connsiteX55" fmla="*/ 374952 w 903694"/>
              <a:gd name="connsiteY55" fmla="*/ 779710 h 999911"/>
              <a:gd name="connsiteX56" fmla="*/ 289359 w 903694"/>
              <a:gd name="connsiteY56" fmla="*/ 665592 h 999911"/>
              <a:gd name="connsiteX57" fmla="*/ 246287 w 903694"/>
              <a:gd name="connsiteY57" fmla="*/ 661991 h 999911"/>
              <a:gd name="connsiteX58" fmla="*/ 210117 w 903694"/>
              <a:gd name="connsiteY58" fmla="*/ 611303 h 999911"/>
              <a:gd name="connsiteX59" fmla="*/ 120106 w 903694"/>
              <a:gd name="connsiteY59" fmla="*/ 654790 h 999911"/>
              <a:gd name="connsiteX60" fmla="*/ 81728 w 903694"/>
              <a:gd name="connsiteY60" fmla="*/ 660607 h 999911"/>
              <a:gd name="connsiteX61" fmla="*/ 80071 w 903694"/>
              <a:gd name="connsiteY61" fmla="*/ 651466 h 999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3694" h="999911">
                <a:moveTo>
                  <a:pt x="80347" y="652020"/>
                </a:moveTo>
                <a:lnTo>
                  <a:pt x="0" y="545935"/>
                </a:lnTo>
                <a:cubicBezTo>
                  <a:pt x="3037" y="546212"/>
                  <a:pt x="6351" y="545935"/>
                  <a:pt x="8283" y="545381"/>
                </a:cubicBezTo>
                <a:cubicBezTo>
                  <a:pt x="13805" y="543719"/>
                  <a:pt x="14634" y="537072"/>
                  <a:pt x="19328" y="535133"/>
                </a:cubicBezTo>
                <a:cubicBezTo>
                  <a:pt x="26506" y="532363"/>
                  <a:pt x="33409" y="541226"/>
                  <a:pt x="39759" y="542611"/>
                </a:cubicBezTo>
                <a:cubicBezTo>
                  <a:pt x="49147" y="544827"/>
                  <a:pt x="58258" y="539565"/>
                  <a:pt x="64057" y="533194"/>
                </a:cubicBezTo>
                <a:cubicBezTo>
                  <a:pt x="66265" y="530701"/>
                  <a:pt x="70683" y="525161"/>
                  <a:pt x="69855" y="521284"/>
                </a:cubicBezTo>
                <a:cubicBezTo>
                  <a:pt x="69026" y="517129"/>
                  <a:pt x="62124" y="513805"/>
                  <a:pt x="59639" y="510204"/>
                </a:cubicBezTo>
                <a:cubicBezTo>
                  <a:pt x="53565" y="501064"/>
                  <a:pt x="55221" y="492754"/>
                  <a:pt x="56050" y="481952"/>
                </a:cubicBezTo>
                <a:cubicBezTo>
                  <a:pt x="56050" y="476689"/>
                  <a:pt x="56878" y="471427"/>
                  <a:pt x="57154" y="466164"/>
                </a:cubicBezTo>
                <a:cubicBezTo>
                  <a:pt x="57706" y="460624"/>
                  <a:pt x="54669" y="457023"/>
                  <a:pt x="53012" y="452038"/>
                </a:cubicBezTo>
                <a:cubicBezTo>
                  <a:pt x="49699" y="441789"/>
                  <a:pt x="44177" y="431818"/>
                  <a:pt x="38931" y="422123"/>
                </a:cubicBezTo>
                <a:cubicBezTo>
                  <a:pt x="37550" y="419631"/>
                  <a:pt x="34513" y="417415"/>
                  <a:pt x="33133" y="414922"/>
                </a:cubicBezTo>
                <a:cubicBezTo>
                  <a:pt x="32028" y="412706"/>
                  <a:pt x="32028" y="410213"/>
                  <a:pt x="30924" y="407720"/>
                </a:cubicBezTo>
                <a:cubicBezTo>
                  <a:pt x="28715" y="402735"/>
                  <a:pt x="25402" y="397749"/>
                  <a:pt x="23469" y="392763"/>
                </a:cubicBezTo>
                <a:cubicBezTo>
                  <a:pt x="7455" y="353431"/>
                  <a:pt x="55497" y="348169"/>
                  <a:pt x="51356" y="306067"/>
                </a:cubicBezTo>
                <a:cubicBezTo>
                  <a:pt x="50251" y="294988"/>
                  <a:pt x="47490" y="288617"/>
                  <a:pt x="49975" y="275045"/>
                </a:cubicBezTo>
                <a:cubicBezTo>
                  <a:pt x="51632" y="265074"/>
                  <a:pt x="57982" y="252609"/>
                  <a:pt x="49699" y="245131"/>
                </a:cubicBezTo>
                <a:lnTo>
                  <a:pt x="52184" y="241530"/>
                </a:lnTo>
                <a:lnTo>
                  <a:pt x="113756" y="277261"/>
                </a:lnTo>
                <a:lnTo>
                  <a:pt x="140538" y="254271"/>
                </a:lnTo>
                <a:lnTo>
                  <a:pt x="138881" y="187241"/>
                </a:lnTo>
                <a:lnTo>
                  <a:pt x="180849" y="191673"/>
                </a:lnTo>
                <a:lnTo>
                  <a:pt x="183334" y="164528"/>
                </a:lnTo>
                <a:lnTo>
                  <a:pt x="449777" y="78386"/>
                </a:lnTo>
                <a:lnTo>
                  <a:pt x="516870" y="5263"/>
                </a:lnTo>
                <a:lnTo>
                  <a:pt x="521012" y="0"/>
                </a:lnTo>
                <a:lnTo>
                  <a:pt x="831631" y="220756"/>
                </a:lnTo>
                <a:lnTo>
                  <a:pt x="797394" y="307175"/>
                </a:lnTo>
                <a:lnTo>
                  <a:pt x="807886" y="311053"/>
                </a:lnTo>
                <a:lnTo>
                  <a:pt x="903695" y="374759"/>
                </a:lnTo>
                <a:lnTo>
                  <a:pt x="802916" y="512420"/>
                </a:lnTo>
                <a:lnTo>
                  <a:pt x="815617" y="572249"/>
                </a:lnTo>
                <a:lnTo>
                  <a:pt x="764813" y="860312"/>
                </a:lnTo>
                <a:lnTo>
                  <a:pt x="800155" y="865021"/>
                </a:lnTo>
                <a:lnTo>
                  <a:pt x="806506" y="899644"/>
                </a:lnTo>
                <a:lnTo>
                  <a:pt x="775858" y="997142"/>
                </a:lnTo>
                <a:lnTo>
                  <a:pt x="709316" y="999912"/>
                </a:lnTo>
                <a:lnTo>
                  <a:pt x="702966" y="977753"/>
                </a:lnTo>
                <a:lnTo>
                  <a:pt x="679497" y="968613"/>
                </a:lnTo>
                <a:lnTo>
                  <a:pt x="679497" y="968059"/>
                </a:lnTo>
                <a:cubicBezTo>
                  <a:pt x="679497" y="968059"/>
                  <a:pt x="736374" y="958918"/>
                  <a:pt x="736374" y="958918"/>
                </a:cubicBezTo>
                <a:lnTo>
                  <a:pt x="730024" y="902136"/>
                </a:lnTo>
                <a:lnTo>
                  <a:pt x="623723" y="882471"/>
                </a:lnTo>
                <a:lnTo>
                  <a:pt x="620962" y="914047"/>
                </a:lnTo>
                <a:lnTo>
                  <a:pt x="620134" y="914047"/>
                </a:lnTo>
                <a:cubicBezTo>
                  <a:pt x="620134" y="914047"/>
                  <a:pt x="599978" y="929558"/>
                  <a:pt x="599978" y="929558"/>
                </a:cubicBezTo>
                <a:lnTo>
                  <a:pt x="513833" y="881640"/>
                </a:lnTo>
                <a:lnTo>
                  <a:pt x="530676" y="853387"/>
                </a:lnTo>
                <a:lnTo>
                  <a:pt x="480977" y="843416"/>
                </a:lnTo>
                <a:lnTo>
                  <a:pt x="478215" y="803807"/>
                </a:lnTo>
                <a:lnTo>
                  <a:pt x="464134" y="791897"/>
                </a:lnTo>
                <a:lnTo>
                  <a:pt x="427964" y="802145"/>
                </a:lnTo>
                <a:lnTo>
                  <a:pt x="427964" y="824304"/>
                </a:lnTo>
                <a:cubicBezTo>
                  <a:pt x="427964" y="824304"/>
                  <a:pt x="364736" y="807962"/>
                  <a:pt x="364736" y="807962"/>
                </a:cubicBezTo>
                <a:lnTo>
                  <a:pt x="374952" y="779710"/>
                </a:lnTo>
                <a:lnTo>
                  <a:pt x="289359" y="665592"/>
                </a:lnTo>
                <a:lnTo>
                  <a:pt x="246287" y="661991"/>
                </a:lnTo>
                <a:lnTo>
                  <a:pt x="210117" y="611303"/>
                </a:lnTo>
                <a:lnTo>
                  <a:pt x="120106" y="654790"/>
                </a:lnTo>
                <a:lnTo>
                  <a:pt x="81728" y="660607"/>
                </a:lnTo>
                <a:lnTo>
                  <a:pt x="80071" y="65146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7" name="Freihandform 946">
            <a:extLst>
              <a:ext uri="{FF2B5EF4-FFF2-40B4-BE49-F238E27FC236}">
                <a16:creationId xmlns:a16="http://schemas.microsoft.com/office/drawing/2014/main" id="{F8E56510-4B9F-3822-9074-9AB2DB9782F9}"/>
              </a:ext>
            </a:extLst>
          </p:cNvPr>
          <p:cNvSpPr/>
          <p:nvPr/>
        </p:nvSpPr>
        <p:spPr>
          <a:xfrm>
            <a:off x="7125573" y="1317901"/>
            <a:ext cx="473225" cy="425360"/>
          </a:xfrm>
          <a:custGeom>
            <a:avLst/>
            <a:gdLst>
              <a:gd name="connsiteX0" fmla="*/ 260920 w 816271"/>
              <a:gd name="connsiteY0" fmla="*/ 728191 h 733453"/>
              <a:gd name="connsiteX1" fmla="*/ 238832 w 816271"/>
              <a:gd name="connsiteY1" fmla="*/ 720435 h 733453"/>
              <a:gd name="connsiteX2" fmla="*/ 222817 w 816271"/>
              <a:gd name="connsiteY2" fmla="*/ 654513 h 733453"/>
              <a:gd name="connsiteX3" fmla="*/ 256502 w 816271"/>
              <a:gd name="connsiteY3" fmla="*/ 617120 h 733453"/>
              <a:gd name="connsiteX4" fmla="*/ 170081 w 816271"/>
              <a:gd name="connsiteY4" fmla="*/ 616566 h 733453"/>
              <a:gd name="connsiteX5" fmla="*/ 160418 w 816271"/>
              <a:gd name="connsiteY5" fmla="*/ 575850 h 733453"/>
              <a:gd name="connsiteX6" fmla="*/ 0 w 816271"/>
              <a:gd name="connsiteY6" fmla="*/ 568371 h 733453"/>
              <a:gd name="connsiteX7" fmla="*/ 28163 w 816271"/>
              <a:gd name="connsiteY7" fmla="*/ 448160 h 733453"/>
              <a:gd name="connsiteX8" fmla="*/ 77586 w 816271"/>
              <a:gd name="connsiteY8" fmla="*/ 379468 h 733453"/>
              <a:gd name="connsiteX9" fmla="*/ 66818 w 816271"/>
              <a:gd name="connsiteY9" fmla="*/ 328503 h 733453"/>
              <a:gd name="connsiteX10" fmla="*/ 73444 w 816271"/>
              <a:gd name="connsiteY10" fmla="*/ 327118 h 733453"/>
              <a:gd name="connsiteX11" fmla="*/ 133359 w 816271"/>
              <a:gd name="connsiteY11" fmla="*/ 325733 h 733453"/>
              <a:gd name="connsiteX12" fmla="*/ 133359 w 816271"/>
              <a:gd name="connsiteY12" fmla="*/ 325733 h 733453"/>
              <a:gd name="connsiteX13" fmla="*/ 195759 w 816271"/>
              <a:gd name="connsiteY13" fmla="*/ 275876 h 733453"/>
              <a:gd name="connsiteX14" fmla="*/ 289083 w 816271"/>
              <a:gd name="connsiteY14" fmla="*/ 276707 h 733453"/>
              <a:gd name="connsiteX15" fmla="*/ 282733 w 816271"/>
              <a:gd name="connsiteY15" fmla="*/ 174223 h 733453"/>
              <a:gd name="connsiteX16" fmla="*/ 367497 w 816271"/>
              <a:gd name="connsiteY16" fmla="*/ 176993 h 733453"/>
              <a:gd name="connsiteX17" fmla="*/ 409741 w 816271"/>
              <a:gd name="connsiteY17" fmla="*/ 147909 h 733453"/>
              <a:gd name="connsiteX18" fmla="*/ 411398 w 816271"/>
              <a:gd name="connsiteY18" fmla="*/ 148740 h 733453"/>
              <a:gd name="connsiteX19" fmla="*/ 488431 w 816271"/>
              <a:gd name="connsiteY19" fmla="*/ 0 h 733453"/>
              <a:gd name="connsiteX20" fmla="*/ 490640 w 816271"/>
              <a:gd name="connsiteY20" fmla="*/ 8309 h 733453"/>
              <a:gd name="connsiteX21" fmla="*/ 532884 w 816271"/>
              <a:gd name="connsiteY21" fmla="*/ 2216 h 733453"/>
              <a:gd name="connsiteX22" fmla="*/ 591143 w 816271"/>
              <a:gd name="connsiteY22" fmla="*/ 145694 h 733453"/>
              <a:gd name="connsiteX23" fmla="*/ 587277 w 816271"/>
              <a:gd name="connsiteY23" fmla="*/ 147078 h 733453"/>
              <a:gd name="connsiteX24" fmla="*/ 597493 w 816271"/>
              <a:gd name="connsiteY24" fmla="*/ 243469 h 733453"/>
              <a:gd name="connsiteX25" fmla="*/ 692198 w 816271"/>
              <a:gd name="connsiteY25" fmla="*/ 350939 h 733453"/>
              <a:gd name="connsiteX26" fmla="*/ 692198 w 816271"/>
              <a:gd name="connsiteY26" fmla="*/ 351493 h 733453"/>
              <a:gd name="connsiteX27" fmla="*/ 760948 w 816271"/>
              <a:gd name="connsiteY27" fmla="*/ 357586 h 733453"/>
              <a:gd name="connsiteX28" fmla="*/ 798498 w 816271"/>
              <a:gd name="connsiteY28" fmla="*/ 379191 h 733453"/>
              <a:gd name="connsiteX29" fmla="*/ 796013 w 816271"/>
              <a:gd name="connsiteY29" fmla="*/ 382792 h 733453"/>
              <a:gd name="connsiteX30" fmla="*/ 796290 w 816271"/>
              <a:gd name="connsiteY30" fmla="*/ 412706 h 733453"/>
              <a:gd name="connsiteX31" fmla="*/ 797670 w 816271"/>
              <a:gd name="connsiteY31" fmla="*/ 443451 h 733453"/>
              <a:gd name="connsiteX32" fmla="*/ 769783 w 816271"/>
              <a:gd name="connsiteY32" fmla="*/ 529870 h 733453"/>
              <a:gd name="connsiteX33" fmla="*/ 777238 w 816271"/>
              <a:gd name="connsiteY33" fmla="*/ 544827 h 733453"/>
              <a:gd name="connsiteX34" fmla="*/ 779447 w 816271"/>
              <a:gd name="connsiteY34" fmla="*/ 551752 h 733453"/>
              <a:gd name="connsiteX35" fmla="*/ 785245 w 816271"/>
              <a:gd name="connsiteY35" fmla="*/ 558953 h 733453"/>
              <a:gd name="connsiteX36" fmla="*/ 799327 w 816271"/>
              <a:gd name="connsiteY36" fmla="*/ 588591 h 733453"/>
              <a:gd name="connsiteX37" fmla="*/ 803468 w 816271"/>
              <a:gd name="connsiteY37" fmla="*/ 602717 h 733453"/>
              <a:gd name="connsiteX38" fmla="*/ 802364 w 816271"/>
              <a:gd name="connsiteY38" fmla="*/ 618505 h 733453"/>
              <a:gd name="connsiteX39" fmla="*/ 805953 w 816271"/>
              <a:gd name="connsiteY39" fmla="*/ 646757 h 733453"/>
              <a:gd name="connsiteX40" fmla="*/ 816169 w 816271"/>
              <a:gd name="connsiteY40" fmla="*/ 657837 h 733453"/>
              <a:gd name="connsiteX41" fmla="*/ 810371 w 816271"/>
              <a:gd name="connsiteY41" fmla="*/ 669747 h 733453"/>
              <a:gd name="connsiteX42" fmla="*/ 786074 w 816271"/>
              <a:gd name="connsiteY42" fmla="*/ 678888 h 733453"/>
              <a:gd name="connsiteX43" fmla="*/ 765642 w 816271"/>
              <a:gd name="connsiteY43" fmla="*/ 671409 h 733453"/>
              <a:gd name="connsiteX44" fmla="*/ 754598 w 816271"/>
              <a:gd name="connsiteY44" fmla="*/ 681380 h 733453"/>
              <a:gd name="connsiteX45" fmla="*/ 746314 w 816271"/>
              <a:gd name="connsiteY45" fmla="*/ 681934 h 733453"/>
              <a:gd name="connsiteX46" fmla="*/ 742449 w 816271"/>
              <a:gd name="connsiteY46" fmla="*/ 681103 h 733453"/>
              <a:gd name="connsiteX47" fmla="*/ 738031 w 816271"/>
              <a:gd name="connsiteY47" fmla="*/ 675010 h 733453"/>
              <a:gd name="connsiteX48" fmla="*/ 732233 w 816271"/>
              <a:gd name="connsiteY48" fmla="*/ 666700 h 733453"/>
              <a:gd name="connsiteX49" fmla="*/ 718428 w 816271"/>
              <a:gd name="connsiteY49" fmla="*/ 648142 h 733453"/>
              <a:gd name="connsiteX50" fmla="*/ 725607 w 816271"/>
              <a:gd name="connsiteY50" fmla="*/ 639556 h 733453"/>
              <a:gd name="connsiteX51" fmla="*/ 739412 w 816271"/>
              <a:gd name="connsiteY51" fmla="*/ 643434 h 733453"/>
              <a:gd name="connsiteX52" fmla="*/ 752113 w 816271"/>
              <a:gd name="connsiteY52" fmla="*/ 652574 h 733453"/>
              <a:gd name="connsiteX53" fmla="*/ 761776 w 816271"/>
              <a:gd name="connsiteY53" fmla="*/ 645926 h 733453"/>
              <a:gd name="connsiteX54" fmla="*/ 775029 w 816271"/>
              <a:gd name="connsiteY54" fmla="*/ 621829 h 733453"/>
              <a:gd name="connsiteX55" fmla="*/ 763985 w 816271"/>
              <a:gd name="connsiteY55" fmla="*/ 601055 h 733453"/>
              <a:gd name="connsiteX56" fmla="*/ 750456 w 816271"/>
              <a:gd name="connsiteY56" fmla="*/ 604379 h 733453"/>
              <a:gd name="connsiteX57" fmla="*/ 737203 w 816271"/>
              <a:gd name="connsiteY57" fmla="*/ 611303 h 733453"/>
              <a:gd name="connsiteX58" fmla="*/ 712905 w 816271"/>
              <a:gd name="connsiteY58" fmla="*/ 605764 h 733453"/>
              <a:gd name="connsiteX59" fmla="*/ 712905 w 816271"/>
              <a:gd name="connsiteY59" fmla="*/ 605764 h 733453"/>
              <a:gd name="connsiteX60" fmla="*/ 672042 w 816271"/>
              <a:gd name="connsiteY60" fmla="*/ 563939 h 733453"/>
              <a:gd name="connsiteX61" fmla="*/ 661826 w 816271"/>
              <a:gd name="connsiteY61" fmla="*/ 604656 h 733453"/>
              <a:gd name="connsiteX62" fmla="*/ 545309 w 816271"/>
              <a:gd name="connsiteY62" fmla="*/ 603825 h 733453"/>
              <a:gd name="connsiteX63" fmla="*/ 495058 w 816271"/>
              <a:gd name="connsiteY63" fmla="*/ 644265 h 733453"/>
              <a:gd name="connsiteX64" fmla="*/ 411950 w 816271"/>
              <a:gd name="connsiteY64" fmla="*/ 649804 h 733453"/>
              <a:gd name="connsiteX65" fmla="*/ 398421 w 816271"/>
              <a:gd name="connsiteY65" fmla="*/ 678057 h 733453"/>
              <a:gd name="connsiteX66" fmla="*/ 298471 w 816271"/>
              <a:gd name="connsiteY66" fmla="*/ 699107 h 733453"/>
              <a:gd name="connsiteX67" fmla="*/ 275002 w 816271"/>
              <a:gd name="connsiteY67" fmla="*/ 733453 h 733453"/>
              <a:gd name="connsiteX68" fmla="*/ 260644 w 816271"/>
              <a:gd name="connsiteY68" fmla="*/ 728468 h 73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16271" h="733453">
                <a:moveTo>
                  <a:pt x="260920" y="728191"/>
                </a:moveTo>
                <a:lnTo>
                  <a:pt x="238832" y="720435"/>
                </a:lnTo>
                <a:lnTo>
                  <a:pt x="222817" y="654513"/>
                </a:lnTo>
                <a:lnTo>
                  <a:pt x="256502" y="617120"/>
                </a:lnTo>
                <a:lnTo>
                  <a:pt x="170081" y="616566"/>
                </a:lnTo>
                <a:lnTo>
                  <a:pt x="160418" y="575850"/>
                </a:lnTo>
                <a:lnTo>
                  <a:pt x="0" y="568371"/>
                </a:lnTo>
                <a:lnTo>
                  <a:pt x="28163" y="448160"/>
                </a:lnTo>
                <a:lnTo>
                  <a:pt x="77586" y="379468"/>
                </a:lnTo>
                <a:lnTo>
                  <a:pt x="66818" y="328503"/>
                </a:lnTo>
                <a:lnTo>
                  <a:pt x="73444" y="327118"/>
                </a:lnTo>
                <a:lnTo>
                  <a:pt x="133359" y="325733"/>
                </a:lnTo>
                <a:lnTo>
                  <a:pt x="133359" y="325733"/>
                </a:lnTo>
                <a:cubicBezTo>
                  <a:pt x="133359" y="325733"/>
                  <a:pt x="195759" y="275876"/>
                  <a:pt x="195759" y="275876"/>
                </a:cubicBezTo>
                <a:lnTo>
                  <a:pt x="289083" y="276707"/>
                </a:lnTo>
                <a:lnTo>
                  <a:pt x="282733" y="174223"/>
                </a:lnTo>
                <a:lnTo>
                  <a:pt x="367497" y="176993"/>
                </a:lnTo>
                <a:lnTo>
                  <a:pt x="409741" y="147909"/>
                </a:lnTo>
                <a:lnTo>
                  <a:pt x="411398" y="148740"/>
                </a:lnTo>
                <a:lnTo>
                  <a:pt x="488431" y="0"/>
                </a:lnTo>
                <a:lnTo>
                  <a:pt x="490640" y="8309"/>
                </a:lnTo>
                <a:lnTo>
                  <a:pt x="532884" y="2216"/>
                </a:lnTo>
                <a:lnTo>
                  <a:pt x="591143" y="145694"/>
                </a:lnTo>
                <a:lnTo>
                  <a:pt x="587277" y="147078"/>
                </a:lnTo>
                <a:lnTo>
                  <a:pt x="597493" y="243469"/>
                </a:lnTo>
                <a:lnTo>
                  <a:pt x="692198" y="350939"/>
                </a:lnTo>
                <a:lnTo>
                  <a:pt x="692198" y="351493"/>
                </a:lnTo>
                <a:cubicBezTo>
                  <a:pt x="692198" y="351493"/>
                  <a:pt x="760948" y="357586"/>
                  <a:pt x="760948" y="357586"/>
                </a:cubicBezTo>
                <a:lnTo>
                  <a:pt x="798498" y="379191"/>
                </a:lnTo>
                <a:lnTo>
                  <a:pt x="796013" y="382792"/>
                </a:lnTo>
                <a:cubicBezTo>
                  <a:pt x="804297" y="390270"/>
                  <a:pt x="797946" y="402735"/>
                  <a:pt x="796290" y="412706"/>
                </a:cubicBezTo>
                <a:cubicBezTo>
                  <a:pt x="794081" y="426001"/>
                  <a:pt x="796842" y="432372"/>
                  <a:pt x="797670" y="443451"/>
                </a:cubicBezTo>
                <a:cubicBezTo>
                  <a:pt x="801812" y="485553"/>
                  <a:pt x="753769" y="490815"/>
                  <a:pt x="769783" y="529870"/>
                </a:cubicBezTo>
                <a:cubicBezTo>
                  <a:pt x="771716" y="534856"/>
                  <a:pt x="775029" y="539842"/>
                  <a:pt x="777238" y="544827"/>
                </a:cubicBezTo>
                <a:cubicBezTo>
                  <a:pt x="778343" y="547320"/>
                  <a:pt x="778343" y="549813"/>
                  <a:pt x="779447" y="551752"/>
                </a:cubicBezTo>
                <a:cubicBezTo>
                  <a:pt x="780552" y="554245"/>
                  <a:pt x="783865" y="556461"/>
                  <a:pt x="785245" y="558953"/>
                </a:cubicBezTo>
                <a:cubicBezTo>
                  <a:pt x="790768" y="568371"/>
                  <a:pt x="796013" y="578342"/>
                  <a:pt x="799327" y="588591"/>
                </a:cubicBezTo>
                <a:cubicBezTo>
                  <a:pt x="800983" y="593576"/>
                  <a:pt x="804020" y="596900"/>
                  <a:pt x="803468" y="602717"/>
                </a:cubicBezTo>
                <a:cubicBezTo>
                  <a:pt x="802916" y="607980"/>
                  <a:pt x="802640" y="613242"/>
                  <a:pt x="802364" y="618505"/>
                </a:cubicBezTo>
                <a:cubicBezTo>
                  <a:pt x="801812" y="629307"/>
                  <a:pt x="799879" y="637617"/>
                  <a:pt x="805953" y="646757"/>
                </a:cubicBezTo>
                <a:cubicBezTo>
                  <a:pt x="808438" y="650358"/>
                  <a:pt x="815341" y="653682"/>
                  <a:pt x="816169" y="657837"/>
                </a:cubicBezTo>
                <a:cubicBezTo>
                  <a:pt x="816997" y="661715"/>
                  <a:pt x="812580" y="666977"/>
                  <a:pt x="810371" y="669747"/>
                </a:cubicBezTo>
                <a:cubicBezTo>
                  <a:pt x="804573" y="676118"/>
                  <a:pt x="795737" y="681103"/>
                  <a:pt x="786074" y="678888"/>
                </a:cubicBezTo>
                <a:cubicBezTo>
                  <a:pt x="779999" y="677503"/>
                  <a:pt x="772821" y="668639"/>
                  <a:pt x="765642" y="671409"/>
                </a:cubicBezTo>
                <a:cubicBezTo>
                  <a:pt x="760948" y="673348"/>
                  <a:pt x="760120" y="679718"/>
                  <a:pt x="754598" y="681380"/>
                </a:cubicBezTo>
                <a:cubicBezTo>
                  <a:pt x="752665" y="681934"/>
                  <a:pt x="749075" y="682211"/>
                  <a:pt x="746314" y="681934"/>
                </a:cubicBezTo>
                <a:cubicBezTo>
                  <a:pt x="744658" y="681934"/>
                  <a:pt x="743553" y="681657"/>
                  <a:pt x="742449" y="681103"/>
                </a:cubicBezTo>
                <a:cubicBezTo>
                  <a:pt x="739136" y="679718"/>
                  <a:pt x="739688" y="678334"/>
                  <a:pt x="738031" y="675010"/>
                </a:cubicBezTo>
                <a:cubicBezTo>
                  <a:pt x="736651" y="672240"/>
                  <a:pt x="734166" y="669470"/>
                  <a:pt x="732233" y="666700"/>
                </a:cubicBezTo>
                <a:cubicBezTo>
                  <a:pt x="728368" y="661438"/>
                  <a:pt x="719532" y="654236"/>
                  <a:pt x="718428" y="648142"/>
                </a:cubicBezTo>
                <a:cubicBezTo>
                  <a:pt x="717599" y="643988"/>
                  <a:pt x="721465" y="641495"/>
                  <a:pt x="725607" y="639556"/>
                </a:cubicBezTo>
                <a:cubicBezTo>
                  <a:pt x="731405" y="637063"/>
                  <a:pt x="734994" y="639002"/>
                  <a:pt x="739412" y="643434"/>
                </a:cubicBezTo>
                <a:cubicBezTo>
                  <a:pt x="743001" y="647311"/>
                  <a:pt x="746038" y="653405"/>
                  <a:pt x="752113" y="652574"/>
                </a:cubicBezTo>
                <a:cubicBezTo>
                  <a:pt x="756530" y="652020"/>
                  <a:pt x="758739" y="648419"/>
                  <a:pt x="761776" y="645926"/>
                </a:cubicBezTo>
                <a:cubicBezTo>
                  <a:pt x="769783" y="638448"/>
                  <a:pt x="776134" y="632908"/>
                  <a:pt x="775029" y="621829"/>
                </a:cubicBezTo>
                <a:cubicBezTo>
                  <a:pt x="774201" y="613242"/>
                  <a:pt x="775582" y="601332"/>
                  <a:pt x="763985" y="601055"/>
                </a:cubicBezTo>
                <a:cubicBezTo>
                  <a:pt x="757635" y="601055"/>
                  <a:pt x="755426" y="601609"/>
                  <a:pt x="750456" y="604379"/>
                </a:cubicBezTo>
                <a:cubicBezTo>
                  <a:pt x="745762" y="607149"/>
                  <a:pt x="742173" y="609365"/>
                  <a:pt x="737203" y="611303"/>
                </a:cubicBezTo>
                <a:cubicBezTo>
                  <a:pt x="728644" y="614350"/>
                  <a:pt x="719256" y="612688"/>
                  <a:pt x="712905" y="605764"/>
                </a:cubicBezTo>
                <a:lnTo>
                  <a:pt x="712905" y="605764"/>
                </a:lnTo>
                <a:cubicBezTo>
                  <a:pt x="712905" y="605764"/>
                  <a:pt x="672042" y="563939"/>
                  <a:pt x="672042" y="563939"/>
                </a:cubicBezTo>
                <a:lnTo>
                  <a:pt x="661826" y="604656"/>
                </a:lnTo>
                <a:lnTo>
                  <a:pt x="545309" y="603825"/>
                </a:lnTo>
                <a:lnTo>
                  <a:pt x="495058" y="644265"/>
                </a:lnTo>
                <a:lnTo>
                  <a:pt x="411950" y="649804"/>
                </a:lnTo>
                <a:lnTo>
                  <a:pt x="398421" y="678057"/>
                </a:lnTo>
                <a:lnTo>
                  <a:pt x="298471" y="699107"/>
                </a:lnTo>
                <a:lnTo>
                  <a:pt x="275002" y="733453"/>
                </a:lnTo>
                <a:lnTo>
                  <a:pt x="260644" y="72846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8" name="Freihandform 947">
            <a:extLst>
              <a:ext uri="{FF2B5EF4-FFF2-40B4-BE49-F238E27FC236}">
                <a16:creationId xmlns:a16="http://schemas.microsoft.com/office/drawing/2014/main" id="{7D84F63D-F57E-1AE3-FBC4-9C0D78814886}"/>
              </a:ext>
            </a:extLst>
          </p:cNvPr>
          <p:cNvSpPr/>
          <p:nvPr/>
        </p:nvSpPr>
        <p:spPr>
          <a:xfrm>
            <a:off x="7182557" y="2246690"/>
            <a:ext cx="367200" cy="262476"/>
          </a:xfrm>
          <a:custGeom>
            <a:avLst/>
            <a:gdLst>
              <a:gd name="connsiteX0" fmla="*/ 611851 w 633386"/>
              <a:gd name="connsiteY0" fmla="*/ 336258 h 452591"/>
              <a:gd name="connsiteX1" fmla="*/ 633387 w 633386"/>
              <a:gd name="connsiteY1" fmla="*/ 334874 h 452591"/>
              <a:gd name="connsiteX2" fmla="*/ 568226 w 633386"/>
              <a:gd name="connsiteY2" fmla="*/ 401904 h 452591"/>
              <a:gd name="connsiteX3" fmla="*/ 550831 w 633386"/>
              <a:gd name="connsiteY3" fmla="*/ 406335 h 452591"/>
              <a:gd name="connsiteX4" fmla="*/ 528467 w 633386"/>
              <a:gd name="connsiteY4" fmla="*/ 401350 h 452591"/>
              <a:gd name="connsiteX5" fmla="*/ 504722 w 633386"/>
              <a:gd name="connsiteY5" fmla="*/ 448437 h 452591"/>
              <a:gd name="connsiteX6" fmla="*/ 392070 w 633386"/>
              <a:gd name="connsiteY6" fmla="*/ 434865 h 452591"/>
              <a:gd name="connsiteX7" fmla="*/ 372467 w 633386"/>
              <a:gd name="connsiteY7" fmla="*/ 412706 h 452591"/>
              <a:gd name="connsiteX8" fmla="*/ 402562 w 633386"/>
              <a:gd name="connsiteY8" fmla="*/ 384731 h 452591"/>
              <a:gd name="connsiteX9" fmla="*/ 329670 w 633386"/>
              <a:gd name="connsiteY9" fmla="*/ 368666 h 452591"/>
              <a:gd name="connsiteX10" fmla="*/ 329394 w 633386"/>
              <a:gd name="connsiteY10" fmla="*/ 406059 h 452591"/>
              <a:gd name="connsiteX11" fmla="*/ 299851 w 633386"/>
              <a:gd name="connsiteY11" fmla="*/ 383900 h 452591"/>
              <a:gd name="connsiteX12" fmla="*/ 300127 w 633386"/>
              <a:gd name="connsiteY12" fmla="*/ 327672 h 452591"/>
              <a:gd name="connsiteX13" fmla="*/ 263681 w 633386"/>
              <a:gd name="connsiteY13" fmla="*/ 327118 h 452591"/>
              <a:gd name="connsiteX14" fmla="*/ 240212 w 633386"/>
              <a:gd name="connsiteY14" fmla="*/ 361464 h 452591"/>
              <a:gd name="connsiteX15" fmla="*/ 246839 w 633386"/>
              <a:gd name="connsiteY15" fmla="*/ 383623 h 452591"/>
              <a:gd name="connsiteX16" fmla="*/ 269755 w 633386"/>
              <a:gd name="connsiteY16" fmla="*/ 389993 h 452591"/>
              <a:gd name="connsiteX17" fmla="*/ 296262 w 633386"/>
              <a:gd name="connsiteY17" fmla="*/ 409105 h 452591"/>
              <a:gd name="connsiteX18" fmla="*/ 266442 w 633386"/>
              <a:gd name="connsiteY18" fmla="*/ 421292 h 452591"/>
              <a:gd name="connsiteX19" fmla="*/ 276106 w 633386"/>
              <a:gd name="connsiteY19" fmla="*/ 446498 h 452591"/>
              <a:gd name="connsiteX20" fmla="*/ 229720 w 633386"/>
              <a:gd name="connsiteY20" fmla="*/ 452592 h 452591"/>
              <a:gd name="connsiteX21" fmla="*/ 84488 w 633386"/>
              <a:gd name="connsiteY21" fmla="*/ 344568 h 452591"/>
              <a:gd name="connsiteX22" fmla="*/ 0 w 633386"/>
              <a:gd name="connsiteY22" fmla="*/ 149294 h 452591"/>
              <a:gd name="connsiteX23" fmla="*/ 49699 w 633386"/>
              <a:gd name="connsiteY23" fmla="*/ 140431 h 452591"/>
              <a:gd name="connsiteX24" fmla="*/ 109890 w 633386"/>
              <a:gd name="connsiteY24" fmla="*/ 75063 h 452591"/>
              <a:gd name="connsiteX25" fmla="*/ 103540 w 633386"/>
              <a:gd name="connsiteY25" fmla="*/ 24652 h 452591"/>
              <a:gd name="connsiteX26" fmla="*/ 170081 w 633386"/>
              <a:gd name="connsiteY26" fmla="*/ 0 h 452591"/>
              <a:gd name="connsiteX27" fmla="*/ 186371 w 633386"/>
              <a:gd name="connsiteY27" fmla="*/ 44041 h 452591"/>
              <a:gd name="connsiteX28" fmla="*/ 265614 w 633386"/>
              <a:gd name="connsiteY28" fmla="*/ 91959 h 452591"/>
              <a:gd name="connsiteX29" fmla="*/ 384891 w 633386"/>
              <a:gd name="connsiteY29" fmla="*/ 92790 h 452591"/>
              <a:gd name="connsiteX30" fmla="*/ 428240 w 633386"/>
              <a:gd name="connsiteY30" fmla="*/ 58721 h 452591"/>
              <a:gd name="connsiteX31" fmla="*/ 441769 w 633386"/>
              <a:gd name="connsiteY31" fmla="*/ 58167 h 452591"/>
              <a:gd name="connsiteX32" fmla="*/ 477111 w 633386"/>
              <a:gd name="connsiteY32" fmla="*/ 178378 h 452591"/>
              <a:gd name="connsiteX33" fmla="*/ 430449 w 633386"/>
              <a:gd name="connsiteY33" fmla="*/ 199705 h 452591"/>
              <a:gd name="connsiteX34" fmla="*/ 476559 w 633386"/>
              <a:gd name="connsiteY34" fmla="*/ 237929 h 452591"/>
              <a:gd name="connsiteX35" fmla="*/ 529019 w 633386"/>
              <a:gd name="connsiteY35" fmla="*/ 242915 h 452591"/>
              <a:gd name="connsiteX36" fmla="*/ 549451 w 633386"/>
              <a:gd name="connsiteY36" fmla="*/ 244854 h 452591"/>
              <a:gd name="connsiteX37" fmla="*/ 532608 w 633386"/>
              <a:gd name="connsiteY37" fmla="*/ 285294 h 452591"/>
              <a:gd name="connsiteX38" fmla="*/ 611851 w 633386"/>
              <a:gd name="connsiteY38" fmla="*/ 336258 h 45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3386" h="452591">
                <a:moveTo>
                  <a:pt x="611851" y="336258"/>
                </a:moveTo>
                <a:lnTo>
                  <a:pt x="633387" y="334874"/>
                </a:lnTo>
                <a:lnTo>
                  <a:pt x="568226" y="401904"/>
                </a:lnTo>
                <a:lnTo>
                  <a:pt x="550831" y="406335"/>
                </a:lnTo>
                <a:lnTo>
                  <a:pt x="528467" y="401350"/>
                </a:lnTo>
                <a:lnTo>
                  <a:pt x="504722" y="448437"/>
                </a:lnTo>
                <a:lnTo>
                  <a:pt x="392070" y="434865"/>
                </a:lnTo>
                <a:lnTo>
                  <a:pt x="372467" y="412706"/>
                </a:lnTo>
                <a:lnTo>
                  <a:pt x="402562" y="384731"/>
                </a:lnTo>
                <a:lnTo>
                  <a:pt x="329670" y="368666"/>
                </a:lnTo>
                <a:lnTo>
                  <a:pt x="329394" y="406059"/>
                </a:lnTo>
                <a:lnTo>
                  <a:pt x="299851" y="383900"/>
                </a:lnTo>
                <a:lnTo>
                  <a:pt x="300127" y="327672"/>
                </a:lnTo>
                <a:lnTo>
                  <a:pt x="263681" y="327118"/>
                </a:lnTo>
                <a:lnTo>
                  <a:pt x="240212" y="361464"/>
                </a:lnTo>
                <a:lnTo>
                  <a:pt x="246839" y="383623"/>
                </a:lnTo>
                <a:lnTo>
                  <a:pt x="269755" y="389993"/>
                </a:lnTo>
                <a:lnTo>
                  <a:pt x="296262" y="409105"/>
                </a:lnTo>
                <a:lnTo>
                  <a:pt x="266442" y="421292"/>
                </a:lnTo>
                <a:lnTo>
                  <a:pt x="276106" y="446498"/>
                </a:lnTo>
                <a:lnTo>
                  <a:pt x="229720" y="452592"/>
                </a:lnTo>
                <a:lnTo>
                  <a:pt x="84488" y="344568"/>
                </a:lnTo>
                <a:lnTo>
                  <a:pt x="0" y="149294"/>
                </a:lnTo>
                <a:lnTo>
                  <a:pt x="49699" y="140431"/>
                </a:lnTo>
                <a:lnTo>
                  <a:pt x="109890" y="75063"/>
                </a:lnTo>
                <a:lnTo>
                  <a:pt x="103540" y="24652"/>
                </a:lnTo>
                <a:lnTo>
                  <a:pt x="170081" y="0"/>
                </a:lnTo>
                <a:lnTo>
                  <a:pt x="186371" y="44041"/>
                </a:lnTo>
                <a:lnTo>
                  <a:pt x="265614" y="91959"/>
                </a:lnTo>
                <a:lnTo>
                  <a:pt x="384891" y="92790"/>
                </a:lnTo>
                <a:lnTo>
                  <a:pt x="428240" y="58721"/>
                </a:lnTo>
                <a:lnTo>
                  <a:pt x="441769" y="58167"/>
                </a:lnTo>
                <a:lnTo>
                  <a:pt x="477111" y="178378"/>
                </a:lnTo>
                <a:lnTo>
                  <a:pt x="430449" y="199705"/>
                </a:lnTo>
                <a:lnTo>
                  <a:pt x="476559" y="237929"/>
                </a:lnTo>
                <a:lnTo>
                  <a:pt x="529019" y="242915"/>
                </a:lnTo>
                <a:lnTo>
                  <a:pt x="549451" y="244854"/>
                </a:lnTo>
                <a:lnTo>
                  <a:pt x="532608" y="285294"/>
                </a:lnTo>
                <a:lnTo>
                  <a:pt x="611851" y="336258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49" name="Freihandform 948">
            <a:extLst>
              <a:ext uri="{FF2B5EF4-FFF2-40B4-BE49-F238E27FC236}">
                <a16:creationId xmlns:a16="http://schemas.microsoft.com/office/drawing/2014/main" id="{DB24EC3D-F9D8-3C85-CEA6-E8CB285647C3}"/>
              </a:ext>
            </a:extLst>
          </p:cNvPr>
          <p:cNvSpPr/>
          <p:nvPr/>
        </p:nvSpPr>
        <p:spPr>
          <a:xfrm>
            <a:off x="7274118" y="1646398"/>
            <a:ext cx="344950" cy="393715"/>
          </a:xfrm>
          <a:custGeom>
            <a:avLst/>
            <a:gdLst>
              <a:gd name="connsiteX0" fmla="*/ 19603 w 595008"/>
              <a:gd name="connsiteY0" fmla="*/ 169791 h 678887"/>
              <a:gd name="connsiteX1" fmla="*/ 43072 w 595008"/>
              <a:gd name="connsiteY1" fmla="*/ 135445 h 678887"/>
              <a:gd name="connsiteX2" fmla="*/ 143023 w 595008"/>
              <a:gd name="connsiteY2" fmla="*/ 114117 h 678887"/>
              <a:gd name="connsiteX3" fmla="*/ 156552 w 595008"/>
              <a:gd name="connsiteY3" fmla="*/ 85865 h 678887"/>
              <a:gd name="connsiteX4" fmla="*/ 239660 w 595008"/>
              <a:gd name="connsiteY4" fmla="*/ 80325 h 678887"/>
              <a:gd name="connsiteX5" fmla="*/ 289911 w 595008"/>
              <a:gd name="connsiteY5" fmla="*/ 39886 h 678887"/>
              <a:gd name="connsiteX6" fmla="*/ 406152 w 595008"/>
              <a:gd name="connsiteY6" fmla="*/ 40717 h 678887"/>
              <a:gd name="connsiteX7" fmla="*/ 416368 w 595008"/>
              <a:gd name="connsiteY7" fmla="*/ 0 h 678887"/>
              <a:gd name="connsiteX8" fmla="*/ 457231 w 595008"/>
              <a:gd name="connsiteY8" fmla="*/ 42102 h 678887"/>
              <a:gd name="connsiteX9" fmla="*/ 457231 w 595008"/>
              <a:gd name="connsiteY9" fmla="*/ 42102 h 678887"/>
              <a:gd name="connsiteX10" fmla="*/ 481529 w 595008"/>
              <a:gd name="connsiteY10" fmla="*/ 47364 h 678887"/>
              <a:gd name="connsiteX11" fmla="*/ 494782 w 595008"/>
              <a:gd name="connsiteY11" fmla="*/ 40440 h 678887"/>
              <a:gd name="connsiteX12" fmla="*/ 508311 w 595008"/>
              <a:gd name="connsiteY12" fmla="*/ 37116 h 678887"/>
              <a:gd name="connsiteX13" fmla="*/ 519355 w 595008"/>
              <a:gd name="connsiteY13" fmla="*/ 57890 h 678887"/>
              <a:gd name="connsiteX14" fmla="*/ 506102 w 595008"/>
              <a:gd name="connsiteY14" fmla="*/ 81987 h 678887"/>
              <a:gd name="connsiteX15" fmla="*/ 496438 w 595008"/>
              <a:gd name="connsiteY15" fmla="*/ 88635 h 678887"/>
              <a:gd name="connsiteX16" fmla="*/ 483737 w 595008"/>
              <a:gd name="connsiteY16" fmla="*/ 79494 h 678887"/>
              <a:gd name="connsiteX17" fmla="*/ 469932 w 595008"/>
              <a:gd name="connsiteY17" fmla="*/ 75617 h 678887"/>
              <a:gd name="connsiteX18" fmla="*/ 462753 w 595008"/>
              <a:gd name="connsiteY18" fmla="*/ 84203 h 678887"/>
              <a:gd name="connsiteX19" fmla="*/ 476559 w 595008"/>
              <a:gd name="connsiteY19" fmla="*/ 102761 h 678887"/>
              <a:gd name="connsiteX20" fmla="*/ 482357 w 595008"/>
              <a:gd name="connsiteY20" fmla="*/ 111071 h 678887"/>
              <a:gd name="connsiteX21" fmla="*/ 486775 w 595008"/>
              <a:gd name="connsiteY21" fmla="*/ 117164 h 678887"/>
              <a:gd name="connsiteX22" fmla="*/ 490640 w 595008"/>
              <a:gd name="connsiteY22" fmla="*/ 117995 h 678887"/>
              <a:gd name="connsiteX23" fmla="*/ 570987 w 595008"/>
              <a:gd name="connsiteY23" fmla="*/ 223803 h 678887"/>
              <a:gd name="connsiteX24" fmla="*/ 572644 w 595008"/>
              <a:gd name="connsiteY24" fmla="*/ 232943 h 678887"/>
              <a:gd name="connsiteX25" fmla="*/ 511072 w 595008"/>
              <a:gd name="connsiteY25" fmla="*/ 242084 h 678887"/>
              <a:gd name="connsiteX26" fmla="*/ 557182 w 595008"/>
              <a:gd name="connsiteY26" fmla="*/ 317978 h 678887"/>
              <a:gd name="connsiteX27" fmla="*/ 463582 w 595008"/>
              <a:gd name="connsiteY27" fmla="*/ 389439 h 678887"/>
              <a:gd name="connsiteX28" fmla="*/ 535921 w 595008"/>
              <a:gd name="connsiteY28" fmla="*/ 499956 h 678887"/>
              <a:gd name="connsiteX29" fmla="*/ 585897 w 595008"/>
              <a:gd name="connsiteY29" fmla="*/ 494139 h 678887"/>
              <a:gd name="connsiteX30" fmla="*/ 595008 w 595008"/>
              <a:gd name="connsiteY30" fmla="*/ 610472 h 678887"/>
              <a:gd name="connsiteX31" fmla="*/ 508311 w 595008"/>
              <a:gd name="connsiteY31" fmla="*/ 631800 h 678887"/>
              <a:gd name="connsiteX32" fmla="*/ 491468 w 595008"/>
              <a:gd name="connsiteY32" fmla="*/ 669470 h 678887"/>
              <a:gd name="connsiteX33" fmla="*/ 503065 w 595008"/>
              <a:gd name="connsiteY33" fmla="*/ 676672 h 678887"/>
              <a:gd name="connsiteX34" fmla="*/ 501408 w 595008"/>
              <a:gd name="connsiteY34" fmla="*/ 678888 h 678887"/>
              <a:gd name="connsiteX35" fmla="*/ 408360 w 595008"/>
              <a:gd name="connsiteY35" fmla="*/ 675010 h 678887"/>
              <a:gd name="connsiteX36" fmla="*/ 435419 w 595008"/>
              <a:gd name="connsiteY36" fmla="*/ 624876 h 678887"/>
              <a:gd name="connsiteX37" fmla="*/ 132531 w 595008"/>
              <a:gd name="connsiteY37" fmla="*/ 628476 h 678887"/>
              <a:gd name="connsiteX38" fmla="*/ 156276 w 595008"/>
              <a:gd name="connsiteY38" fmla="*/ 613242 h 678887"/>
              <a:gd name="connsiteX39" fmla="*/ 220056 w 595008"/>
              <a:gd name="connsiteY39" fmla="*/ 553968 h 678887"/>
              <a:gd name="connsiteX40" fmla="*/ 220885 w 595008"/>
              <a:gd name="connsiteY40" fmla="*/ 447052 h 678887"/>
              <a:gd name="connsiteX41" fmla="*/ 270860 w 595008"/>
              <a:gd name="connsiteY41" fmla="*/ 428494 h 678887"/>
              <a:gd name="connsiteX42" fmla="*/ 244354 w 595008"/>
              <a:gd name="connsiteY42" fmla="*/ 403289 h 678887"/>
              <a:gd name="connsiteX43" fmla="*/ 124524 w 595008"/>
              <a:gd name="connsiteY43" fmla="*/ 405504 h 678887"/>
              <a:gd name="connsiteX44" fmla="*/ 131702 w 595008"/>
              <a:gd name="connsiteY44" fmla="*/ 352047 h 678887"/>
              <a:gd name="connsiteX45" fmla="*/ 55221 w 595008"/>
              <a:gd name="connsiteY45" fmla="*/ 351493 h 678887"/>
              <a:gd name="connsiteX46" fmla="*/ 2209 w 595008"/>
              <a:gd name="connsiteY46" fmla="*/ 332104 h 678887"/>
              <a:gd name="connsiteX47" fmla="*/ 2209 w 595008"/>
              <a:gd name="connsiteY47" fmla="*/ 281970 h 678887"/>
              <a:gd name="connsiteX48" fmla="*/ 35894 w 595008"/>
              <a:gd name="connsiteY48" fmla="*/ 281970 h 678887"/>
              <a:gd name="connsiteX49" fmla="*/ 36446 w 595008"/>
              <a:gd name="connsiteY49" fmla="*/ 228512 h 678887"/>
              <a:gd name="connsiteX50" fmla="*/ 0 w 595008"/>
              <a:gd name="connsiteY50" fmla="*/ 218817 h 678887"/>
              <a:gd name="connsiteX51" fmla="*/ 6074 w 595008"/>
              <a:gd name="connsiteY51" fmla="*/ 163697 h 678887"/>
              <a:gd name="connsiteX52" fmla="*/ 20432 w 595008"/>
              <a:gd name="connsiteY52" fmla="*/ 168683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95008" h="678887">
                <a:moveTo>
                  <a:pt x="19603" y="169791"/>
                </a:moveTo>
                <a:lnTo>
                  <a:pt x="43072" y="135445"/>
                </a:lnTo>
                <a:lnTo>
                  <a:pt x="143023" y="114117"/>
                </a:lnTo>
                <a:lnTo>
                  <a:pt x="156552" y="85865"/>
                </a:lnTo>
                <a:lnTo>
                  <a:pt x="239660" y="80325"/>
                </a:lnTo>
                <a:lnTo>
                  <a:pt x="289911" y="39886"/>
                </a:lnTo>
                <a:lnTo>
                  <a:pt x="406152" y="40717"/>
                </a:lnTo>
                <a:lnTo>
                  <a:pt x="416368" y="0"/>
                </a:lnTo>
                <a:lnTo>
                  <a:pt x="457231" y="42102"/>
                </a:lnTo>
                <a:lnTo>
                  <a:pt x="457231" y="42102"/>
                </a:lnTo>
                <a:cubicBezTo>
                  <a:pt x="463582" y="48749"/>
                  <a:pt x="472969" y="50411"/>
                  <a:pt x="481529" y="47364"/>
                </a:cubicBezTo>
                <a:cubicBezTo>
                  <a:pt x="486223" y="45702"/>
                  <a:pt x="490088" y="43210"/>
                  <a:pt x="494782" y="40440"/>
                </a:cubicBezTo>
                <a:cubicBezTo>
                  <a:pt x="499752" y="37670"/>
                  <a:pt x="501961" y="36839"/>
                  <a:pt x="508311" y="37116"/>
                </a:cubicBezTo>
                <a:cubicBezTo>
                  <a:pt x="519907" y="37393"/>
                  <a:pt x="518527" y="49303"/>
                  <a:pt x="519355" y="57890"/>
                </a:cubicBezTo>
                <a:cubicBezTo>
                  <a:pt x="520460" y="68969"/>
                  <a:pt x="514109" y="74509"/>
                  <a:pt x="506102" y="81987"/>
                </a:cubicBezTo>
                <a:cubicBezTo>
                  <a:pt x="503341" y="84480"/>
                  <a:pt x="500856" y="88081"/>
                  <a:pt x="496438" y="88635"/>
                </a:cubicBezTo>
                <a:cubicBezTo>
                  <a:pt x="490364" y="89466"/>
                  <a:pt x="487327" y="83095"/>
                  <a:pt x="483737" y="79494"/>
                </a:cubicBezTo>
                <a:cubicBezTo>
                  <a:pt x="479320" y="75063"/>
                  <a:pt x="475730" y="73124"/>
                  <a:pt x="469932" y="75617"/>
                </a:cubicBezTo>
                <a:cubicBezTo>
                  <a:pt x="465791" y="77555"/>
                  <a:pt x="461925" y="80048"/>
                  <a:pt x="462753" y="84203"/>
                </a:cubicBezTo>
                <a:cubicBezTo>
                  <a:pt x="463858" y="90297"/>
                  <a:pt x="472693" y="97498"/>
                  <a:pt x="476559" y="102761"/>
                </a:cubicBezTo>
                <a:cubicBezTo>
                  <a:pt x="478491" y="105531"/>
                  <a:pt x="480700" y="108301"/>
                  <a:pt x="482357" y="111071"/>
                </a:cubicBezTo>
                <a:cubicBezTo>
                  <a:pt x="484014" y="114394"/>
                  <a:pt x="483461" y="115779"/>
                  <a:pt x="486775" y="117164"/>
                </a:cubicBezTo>
                <a:cubicBezTo>
                  <a:pt x="487879" y="117718"/>
                  <a:pt x="488984" y="117995"/>
                  <a:pt x="490640" y="117995"/>
                </a:cubicBezTo>
                <a:lnTo>
                  <a:pt x="570987" y="223803"/>
                </a:lnTo>
                <a:lnTo>
                  <a:pt x="572644" y="232943"/>
                </a:lnTo>
                <a:lnTo>
                  <a:pt x="511072" y="242084"/>
                </a:lnTo>
                <a:lnTo>
                  <a:pt x="557182" y="317978"/>
                </a:lnTo>
                <a:lnTo>
                  <a:pt x="463582" y="389439"/>
                </a:lnTo>
                <a:lnTo>
                  <a:pt x="535921" y="499956"/>
                </a:lnTo>
                <a:lnTo>
                  <a:pt x="585897" y="494139"/>
                </a:lnTo>
                <a:lnTo>
                  <a:pt x="595008" y="610472"/>
                </a:lnTo>
                <a:lnTo>
                  <a:pt x="508311" y="631800"/>
                </a:lnTo>
                <a:lnTo>
                  <a:pt x="491468" y="669470"/>
                </a:lnTo>
                <a:lnTo>
                  <a:pt x="503065" y="676672"/>
                </a:lnTo>
                <a:lnTo>
                  <a:pt x="501408" y="678888"/>
                </a:lnTo>
                <a:lnTo>
                  <a:pt x="408360" y="675010"/>
                </a:lnTo>
                <a:lnTo>
                  <a:pt x="435419" y="624876"/>
                </a:lnTo>
                <a:lnTo>
                  <a:pt x="132531" y="628476"/>
                </a:lnTo>
                <a:lnTo>
                  <a:pt x="156276" y="613242"/>
                </a:lnTo>
                <a:lnTo>
                  <a:pt x="220056" y="553968"/>
                </a:lnTo>
                <a:lnTo>
                  <a:pt x="220885" y="447052"/>
                </a:lnTo>
                <a:lnTo>
                  <a:pt x="270860" y="428494"/>
                </a:lnTo>
                <a:lnTo>
                  <a:pt x="244354" y="403289"/>
                </a:lnTo>
                <a:lnTo>
                  <a:pt x="124524" y="405504"/>
                </a:lnTo>
                <a:lnTo>
                  <a:pt x="131702" y="352047"/>
                </a:lnTo>
                <a:lnTo>
                  <a:pt x="55221" y="351493"/>
                </a:lnTo>
                <a:lnTo>
                  <a:pt x="2209" y="332104"/>
                </a:lnTo>
                <a:lnTo>
                  <a:pt x="2209" y="281970"/>
                </a:lnTo>
                <a:cubicBezTo>
                  <a:pt x="2209" y="281970"/>
                  <a:pt x="35894" y="281970"/>
                  <a:pt x="35894" y="281970"/>
                </a:cubicBezTo>
                <a:lnTo>
                  <a:pt x="36446" y="228512"/>
                </a:lnTo>
                <a:lnTo>
                  <a:pt x="0" y="218817"/>
                </a:lnTo>
                <a:lnTo>
                  <a:pt x="6074" y="163697"/>
                </a:lnTo>
                <a:lnTo>
                  <a:pt x="20432" y="16868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0" name="Freihandform 949">
            <a:extLst>
              <a:ext uri="{FF2B5EF4-FFF2-40B4-BE49-F238E27FC236}">
                <a16:creationId xmlns:a16="http://schemas.microsoft.com/office/drawing/2014/main" id="{DB305443-3351-A05B-F169-92D6C70E353F}"/>
              </a:ext>
            </a:extLst>
          </p:cNvPr>
          <p:cNvSpPr/>
          <p:nvPr/>
        </p:nvSpPr>
        <p:spPr>
          <a:xfrm>
            <a:off x="7493253" y="1753541"/>
            <a:ext cx="493975" cy="513227"/>
          </a:xfrm>
          <a:custGeom>
            <a:avLst/>
            <a:gdLst>
              <a:gd name="connsiteX0" fmla="*/ 66542 w 852063"/>
              <a:gd name="connsiteY0" fmla="*/ 844801 h 884963"/>
              <a:gd name="connsiteX1" fmla="*/ 30648 w 852063"/>
              <a:gd name="connsiteY1" fmla="*/ 842585 h 884963"/>
              <a:gd name="connsiteX2" fmla="*/ 33409 w 852063"/>
              <a:gd name="connsiteY2" fmla="*/ 838153 h 884963"/>
              <a:gd name="connsiteX3" fmla="*/ 0 w 852063"/>
              <a:gd name="connsiteY3" fmla="*/ 834829 h 884963"/>
              <a:gd name="connsiteX4" fmla="*/ 110995 w 852063"/>
              <a:gd name="connsiteY4" fmla="*/ 678334 h 884963"/>
              <a:gd name="connsiteX5" fmla="*/ 121210 w 852063"/>
              <a:gd name="connsiteY5" fmla="*/ 675010 h 884963"/>
              <a:gd name="connsiteX6" fmla="*/ 117897 w 852063"/>
              <a:gd name="connsiteY6" fmla="*/ 659499 h 884963"/>
              <a:gd name="connsiteX7" fmla="*/ 81175 w 852063"/>
              <a:gd name="connsiteY7" fmla="*/ 671686 h 884963"/>
              <a:gd name="connsiteX8" fmla="*/ 48595 w 852063"/>
              <a:gd name="connsiteY8" fmla="*/ 583328 h 884963"/>
              <a:gd name="connsiteX9" fmla="*/ 101607 w 852063"/>
              <a:gd name="connsiteY9" fmla="*/ 536795 h 884963"/>
              <a:gd name="connsiteX10" fmla="*/ 155724 w 852063"/>
              <a:gd name="connsiteY10" fmla="*/ 511866 h 884963"/>
              <a:gd name="connsiteX11" fmla="*/ 127285 w 852063"/>
              <a:gd name="connsiteY11" fmla="*/ 493585 h 884963"/>
              <a:gd name="connsiteX12" fmla="*/ 115965 w 852063"/>
              <a:gd name="connsiteY12" fmla="*/ 486107 h 884963"/>
              <a:gd name="connsiteX13" fmla="*/ 132807 w 852063"/>
              <a:gd name="connsiteY13" fmla="*/ 448714 h 884963"/>
              <a:gd name="connsiteX14" fmla="*/ 219504 w 852063"/>
              <a:gd name="connsiteY14" fmla="*/ 427386 h 884963"/>
              <a:gd name="connsiteX15" fmla="*/ 210393 w 852063"/>
              <a:gd name="connsiteY15" fmla="*/ 310776 h 884963"/>
              <a:gd name="connsiteX16" fmla="*/ 160418 w 852063"/>
              <a:gd name="connsiteY16" fmla="*/ 316593 h 884963"/>
              <a:gd name="connsiteX17" fmla="*/ 88078 w 852063"/>
              <a:gd name="connsiteY17" fmla="*/ 205799 h 884963"/>
              <a:gd name="connsiteX18" fmla="*/ 181678 w 852063"/>
              <a:gd name="connsiteY18" fmla="*/ 134060 h 884963"/>
              <a:gd name="connsiteX19" fmla="*/ 135844 w 852063"/>
              <a:gd name="connsiteY19" fmla="*/ 58167 h 884963"/>
              <a:gd name="connsiteX20" fmla="*/ 197416 w 852063"/>
              <a:gd name="connsiteY20" fmla="*/ 49026 h 884963"/>
              <a:gd name="connsiteX21" fmla="*/ 235794 w 852063"/>
              <a:gd name="connsiteY21" fmla="*/ 43209 h 884963"/>
              <a:gd name="connsiteX22" fmla="*/ 325805 w 852063"/>
              <a:gd name="connsiteY22" fmla="*/ 0 h 884963"/>
              <a:gd name="connsiteX23" fmla="*/ 361975 w 852063"/>
              <a:gd name="connsiteY23" fmla="*/ 50411 h 884963"/>
              <a:gd name="connsiteX24" fmla="*/ 405323 w 852063"/>
              <a:gd name="connsiteY24" fmla="*/ 54012 h 884963"/>
              <a:gd name="connsiteX25" fmla="*/ 490916 w 852063"/>
              <a:gd name="connsiteY25" fmla="*/ 168129 h 884963"/>
              <a:gd name="connsiteX26" fmla="*/ 480700 w 852063"/>
              <a:gd name="connsiteY26" fmla="*/ 196382 h 884963"/>
              <a:gd name="connsiteX27" fmla="*/ 543653 w 852063"/>
              <a:gd name="connsiteY27" fmla="*/ 212447 h 884963"/>
              <a:gd name="connsiteX28" fmla="*/ 543929 w 852063"/>
              <a:gd name="connsiteY28" fmla="*/ 190565 h 884963"/>
              <a:gd name="connsiteX29" fmla="*/ 580099 w 852063"/>
              <a:gd name="connsiteY29" fmla="*/ 180316 h 884963"/>
              <a:gd name="connsiteX30" fmla="*/ 594180 w 852063"/>
              <a:gd name="connsiteY30" fmla="*/ 192227 h 884963"/>
              <a:gd name="connsiteX31" fmla="*/ 596941 w 852063"/>
              <a:gd name="connsiteY31" fmla="*/ 231835 h 884963"/>
              <a:gd name="connsiteX32" fmla="*/ 646640 w 852063"/>
              <a:gd name="connsiteY32" fmla="*/ 241530 h 884963"/>
              <a:gd name="connsiteX33" fmla="*/ 629798 w 852063"/>
              <a:gd name="connsiteY33" fmla="*/ 269782 h 884963"/>
              <a:gd name="connsiteX34" fmla="*/ 715943 w 852063"/>
              <a:gd name="connsiteY34" fmla="*/ 317701 h 884963"/>
              <a:gd name="connsiteX35" fmla="*/ 736098 w 852063"/>
              <a:gd name="connsiteY35" fmla="*/ 302189 h 884963"/>
              <a:gd name="connsiteX36" fmla="*/ 736651 w 852063"/>
              <a:gd name="connsiteY36" fmla="*/ 302189 h 884963"/>
              <a:gd name="connsiteX37" fmla="*/ 739688 w 852063"/>
              <a:gd name="connsiteY37" fmla="*/ 270613 h 884963"/>
              <a:gd name="connsiteX38" fmla="*/ 845712 w 852063"/>
              <a:gd name="connsiteY38" fmla="*/ 290279 h 884963"/>
              <a:gd name="connsiteX39" fmla="*/ 852063 w 852063"/>
              <a:gd name="connsiteY39" fmla="*/ 347061 h 884963"/>
              <a:gd name="connsiteX40" fmla="*/ 795461 w 852063"/>
              <a:gd name="connsiteY40" fmla="*/ 356201 h 884963"/>
              <a:gd name="connsiteX41" fmla="*/ 795185 w 852063"/>
              <a:gd name="connsiteY41" fmla="*/ 356755 h 884963"/>
              <a:gd name="connsiteX42" fmla="*/ 768955 w 852063"/>
              <a:gd name="connsiteY42" fmla="*/ 346507 h 884963"/>
              <a:gd name="connsiteX43" fmla="*/ 758739 w 852063"/>
              <a:gd name="connsiteY43" fmla="*/ 381130 h 884963"/>
              <a:gd name="connsiteX44" fmla="*/ 685571 w 852063"/>
              <a:gd name="connsiteY44" fmla="*/ 371158 h 884963"/>
              <a:gd name="connsiteX45" fmla="*/ 685295 w 852063"/>
              <a:gd name="connsiteY45" fmla="*/ 405781 h 884963"/>
              <a:gd name="connsiteX46" fmla="*/ 715114 w 852063"/>
              <a:gd name="connsiteY46" fmla="*/ 430987 h 884963"/>
              <a:gd name="connsiteX47" fmla="*/ 627865 w 852063"/>
              <a:gd name="connsiteY47" fmla="*/ 521838 h 884963"/>
              <a:gd name="connsiteX48" fmla="*/ 584516 w 852063"/>
              <a:gd name="connsiteY48" fmla="*/ 524608 h 884963"/>
              <a:gd name="connsiteX49" fmla="*/ 577614 w 852063"/>
              <a:gd name="connsiteY49" fmla="*/ 555907 h 884963"/>
              <a:gd name="connsiteX50" fmla="*/ 614336 w 852063"/>
              <a:gd name="connsiteY50" fmla="*/ 553137 h 884963"/>
              <a:gd name="connsiteX51" fmla="*/ 633939 w 852063"/>
              <a:gd name="connsiteY51" fmla="*/ 581666 h 884963"/>
              <a:gd name="connsiteX52" fmla="*/ 603291 w 852063"/>
              <a:gd name="connsiteY52" fmla="*/ 681934 h 884963"/>
              <a:gd name="connsiteX53" fmla="*/ 607433 w 852063"/>
              <a:gd name="connsiteY53" fmla="*/ 686366 h 884963"/>
              <a:gd name="connsiteX54" fmla="*/ 579822 w 852063"/>
              <a:gd name="connsiteY54" fmla="*/ 710187 h 884963"/>
              <a:gd name="connsiteX55" fmla="*/ 509968 w 852063"/>
              <a:gd name="connsiteY55" fmla="*/ 709633 h 884963"/>
              <a:gd name="connsiteX56" fmla="*/ 473246 w 852063"/>
              <a:gd name="connsiteY56" fmla="*/ 731238 h 884963"/>
              <a:gd name="connsiteX57" fmla="*/ 440113 w 852063"/>
              <a:gd name="connsiteY57" fmla="*/ 709079 h 884963"/>
              <a:gd name="connsiteX58" fmla="*/ 436247 w 852063"/>
              <a:gd name="connsiteY58" fmla="*/ 775278 h 884963"/>
              <a:gd name="connsiteX59" fmla="*/ 472970 w 852063"/>
              <a:gd name="connsiteY59" fmla="*/ 781649 h 884963"/>
              <a:gd name="connsiteX60" fmla="*/ 472417 w 852063"/>
              <a:gd name="connsiteY60" fmla="*/ 822642 h 884963"/>
              <a:gd name="connsiteX61" fmla="*/ 446187 w 852063"/>
              <a:gd name="connsiteY61" fmla="*/ 806854 h 884963"/>
              <a:gd name="connsiteX62" fmla="*/ 366116 w 852063"/>
              <a:gd name="connsiteY62" fmla="*/ 806023 h 884963"/>
              <a:gd name="connsiteX63" fmla="*/ 362803 w 852063"/>
              <a:gd name="connsiteY63" fmla="*/ 824858 h 884963"/>
              <a:gd name="connsiteX64" fmla="*/ 392346 w 852063"/>
              <a:gd name="connsiteY64" fmla="*/ 856711 h 884963"/>
              <a:gd name="connsiteX65" fmla="*/ 395660 w 852063"/>
              <a:gd name="connsiteY65" fmla="*/ 884963 h 884963"/>
              <a:gd name="connsiteX66" fmla="*/ 319179 w 852063"/>
              <a:gd name="connsiteY66" fmla="*/ 881363 h 884963"/>
              <a:gd name="connsiteX67" fmla="*/ 316141 w 852063"/>
              <a:gd name="connsiteY67" fmla="*/ 840369 h 884963"/>
              <a:gd name="connsiteX68" fmla="*/ 249876 w 852063"/>
              <a:gd name="connsiteY68" fmla="*/ 798821 h 884963"/>
              <a:gd name="connsiteX69" fmla="*/ 273345 w 852063"/>
              <a:gd name="connsiteY69" fmla="*/ 761429 h 884963"/>
              <a:gd name="connsiteX70" fmla="*/ 167044 w 852063"/>
              <a:gd name="connsiteY70" fmla="*/ 763645 h 884963"/>
              <a:gd name="connsiteX71" fmla="*/ 66542 w 852063"/>
              <a:gd name="connsiteY71" fmla="*/ 844801 h 884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852063" h="884963">
                <a:moveTo>
                  <a:pt x="66542" y="844801"/>
                </a:moveTo>
                <a:lnTo>
                  <a:pt x="30648" y="842585"/>
                </a:lnTo>
                <a:lnTo>
                  <a:pt x="33409" y="838153"/>
                </a:lnTo>
                <a:lnTo>
                  <a:pt x="0" y="834829"/>
                </a:lnTo>
                <a:lnTo>
                  <a:pt x="110995" y="678334"/>
                </a:lnTo>
                <a:lnTo>
                  <a:pt x="121210" y="675010"/>
                </a:lnTo>
                <a:lnTo>
                  <a:pt x="117897" y="659499"/>
                </a:lnTo>
                <a:lnTo>
                  <a:pt x="81175" y="671686"/>
                </a:lnTo>
                <a:lnTo>
                  <a:pt x="48595" y="583328"/>
                </a:lnTo>
                <a:lnTo>
                  <a:pt x="101607" y="536795"/>
                </a:lnTo>
                <a:lnTo>
                  <a:pt x="155724" y="511866"/>
                </a:lnTo>
                <a:lnTo>
                  <a:pt x="127285" y="493585"/>
                </a:lnTo>
                <a:lnTo>
                  <a:pt x="115965" y="486107"/>
                </a:lnTo>
                <a:lnTo>
                  <a:pt x="132807" y="448714"/>
                </a:lnTo>
                <a:lnTo>
                  <a:pt x="219504" y="427386"/>
                </a:lnTo>
                <a:lnTo>
                  <a:pt x="210393" y="310776"/>
                </a:lnTo>
                <a:lnTo>
                  <a:pt x="160418" y="316593"/>
                </a:lnTo>
                <a:lnTo>
                  <a:pt x="88078" y="205799"/>
                </a:lnTo>
                <a:lnTo>
                  <a:pt x="181678" y="134060"/>
                </a:lnTo>
                <a:lnTo>
                  <a:pt x="135844" y="58167"/>
                </a:lnTo>
                <a:lnTo>
                  <a:pt x="197416" y="49026"/>
                </a:lnTo>
                <a:lnTo>
                  <a:pt x="235794" y="43209"/>
                </a:lnTo>
                <a:lnTo>
                  <a:pt x="325805" y="0"/>
                </a:lnTo>
                <a:lnTo>
                  <a:pt x="361975" y="50411"/>
                </a:lnTo>
                <a:lnTo>
                  <a:pt x="405323" y="54012"/>
                </a:lnTo>
                <a:lnTo>
                  <a:pt x="490916" y="168129"/>
                </a:lnTo>
                <a:lnTo>
                  <a:pt x="480700" y="196382"/>
                </a:lnTo>
                <a:lnTo>
                  <a:pt x="543653" y="212447"/>
                </a:lnTo>
                <a:lnTo>
                  <a:pt x="543929" y="190565"/>
                </a:lnTo>
                <a:lnTo>
                  <a:pt x="580099" y="180316"/>
                </a:lnTo>
                <a:lnTo>
                  <a:pt x="594180" y="192227"/>
                </a:lnTo>
                <a:lnTo>
                  <a:pt x="596941" y="231835"/>
                </a:lnTo>
                <a:lnTo>
                  <a:pt x="646640" y="241530"/>
                </a:lnTo>
                <a:lnTo>
                  <a:pt x="629798" y="269782"/>
                </a:lnTo>
                <a:lnTo>
                  <a:pt x="715943" y="317701"/>
                </a:lnTo>
                <a:lnTo>
                  <a:pt x="736098" y="302189"/>
                </a:lnTo>
                <a:lnTo>
                  <a:pt x="736651" y="302189"/>
                </a:lnTo>
                <a:lnTo>
                  <a:pt x="739688" y="270613"/>
                </a:lnTo>
                <a:lnTo>
                  <a:pt x="845712" y="290279"/>
                </a:lnTo>
                <a:lnTo>
                  <a:pt x="852063" y="347061"/>
                </a:lnTo>
                <a:lnTo>
                  <a:pt x="795461" y="356201"/>
                </a:lnTo>
                <a:lnTo>
                  <a:pt x="795185" y="356755"/>
                </a:lnTo>
                <a:lnTo>
                  <a:pt x="768955" y="346507"/>
                </a:lnTo>
                <a:lnTo>
                  <a:pt x="758739" y="381130"/>
                </a:lnTo>
                <a:lnTo>
                  <a:pt x="685571" y="371158"/>
                </a:lnTo>
                <a:lnTo>
                  <a:pt x="685295" y="405781"/>
                </a:lnTo>
                <a:lnTo>
                  <a:pt x="715114" y="430987"/>
                </a:lnTo>
                <a:lnTo>
                  <a:pt x="627865" y="521838"/>
                </a:lnTo>
                <a:lnTo>
                  <a:pt x="584516" y="524608"/>
                </a:lnTo>
                <a:lnTo>
                  <a:pt x="577614" y="555907"/>
                </a:lnTo>
                <a:lnTo>
                  <a:pt x="614336" y="553137"/>
                </a:lnTo>
                <a:lnTo>
                  <a:pt x="633939" y="581666"/>
                </a:lnTo>
                <a:lnTo>
                  <a:pt x="603291" y="681934"/>
                </a:lnTo>
                <a:lnTo>
                  <a:pt x="607433" y="686366"/>
                </a:lnTo>
                <a:lnTo>
                  <a:pt x="579822" y="710187"/>
                </a:lnTo>
                <a:lnTo>
                  <a:pt x="509968" y="709633"/>
                </a:lnTo>
                <a:lnTo>
                  <a:pt x="473246" y="731238"/>
                </a:lnTo>
                <a:lnTo>
                  <a:pt x="440113" y="709079"/>
                </a:lnTo>
                <a:lnTo>
                  <a:pt x="436247" y="775278"/>
                </a:lnTo>
                <a:lnTo>
                  <a:pt x="472970" y="781649"/>
                </a:lnTo>
                <a:lnTo>
                  <a:pt x="472417" y="822642"/>
                </a:lnTo>
                <a:lnTo>
                  <a:pt x="446187" y="806854"/>
                </a:lnTo>
                <a:lnTo>
                  <a:pt x="366116" y="806023"/>
                </a:lnTo>
                <a:lnTo>
                  <a:pt x="362803" y="824858"/>
                </a:lnTo>
                <a:lnTo>
                  <a:pt x="392346" y="856711"/>
                </a:lnTo>
                <a:lnTo>
                  <a:pt x="395660" y="884963"/>
                </a:lnTo>
                <a:lnTo>
                  <a:pt x="319179" y="881363"/>
                </a:lnTo>
                <a:lnTo>
                  <a:pt x="316141" y="840369"/>
                </a:lnTo>
                <a:lnTo>
                  <a:pt x="249876" y="798821"/>
                </a:lnTo>
                <a:lnTo>
                  <a:pt x="273345" y="761429"/>
                </a:lnTo>
                <a:lnTo>
                  <a:pt x="167044" y="763645"/>
                </a:lnTo>
                <a:lnTo>
                  <a:pt x="66542" y="84480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51" name="Gruppieren 950"/>
          <p:cNvGrpSpPr/>
          <p:nvPr/>
        </p:nvGrpSpPr>
        <p:grpSpPr>
          <a:xfrm>
            <a:off x="7493253" y="1730410"/>
            <a:ext cx="594339" cy="536358"/>
            <a:chOff x="2891795" y="1870741"/>
            <a:chExt cx="1025181" cy="924848"/>
          </a:xfrm>
          <a:solidFill>
            <a:srgbClr val="FFFF99"/>
          </a:solidFill>
        </p:grpSpPr>
        <p:sp>
          <p:nvSpPr>
            <p:cNvPr id="1009" name="Freihandform 1008">
              <a:extLst>
                <a:ext uri="{FF2B5EF4-FFF2-40B4-BE49-F238E27FC236}">
                  <a16:creationId xmlns:a16="http://schemas.microsoft.com/office/drawing/2014/main" id="{DCD1D4D6-4853-4CD3-9BD9-DC2045B4C651}"/>
                </a:ext>
              </a:extLst>
            </p:cNvPr>
            <p:cNvSpPr/>
            <p:nvPr/>
          </p:nvSpPr>
          <p:spPr>
            <a:xfrm>
              <a:off x="3775334" y="1870741"/>
              <a:ext cx="141642" cy="325733"/>
            </a:xfrm>
            <a:custGeom>
              <a:avLst/>
              <a:gdLst>
                <a:gd name="connsiteX0" fmla="*/ 141642 w 141642"/>
                <a:gd name="connsiteY0" fmla="*/ 6925 h 325733"/>
                <a:gd name="connsiteX1" fmla="*/ 93600 w 141642"/>
                <a:gd name="connsiteY1" fmla="*/ 316593 h 325733"/>
                <a:gd name="connsiteX2" fmla="*/ 41140 w 141642"/>
                <a:gd name="connsiteY2" fmla="*/ 325733 h 325733"/>
                <a:gd name="connsiteX3" fmla="*/ 34789 w 141642"/>
                <a:gd name="connsiteY3" fmla="*/ 291110 h 325733"/>
                <a:gd name="connsiteX4" fmla="*/ 0 w 141642"/>
                <a:gd name="connsiteY4" fmla="*/ 286401 h 325733"/>
                <a:gd name="connsiteX5" fmla="*/ 49975 w 141642"/>
                <a:gd name="connsiteY5" fmla="*/ 0 h 325733"/>
                <a:gd name="connsiteX6" fmla="*/ 141642 w 141642"/>
                <a:gd name="connsiteY6" fmla="*/ 6925 h 32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42" h="325733">
                  <a:moveTo>
                    <a:pt x="141642" y="6925"/>
                  </a:moveTo>
                  <a:lnTo>
                    <a:pt x="93600" y="316593"/>
                  </a:lnTo>
                  <a:lnTo>
                    <a:pt x="41140" y="325733"/>
                  </a:lnTo>
                  <a:lnTo>
                    <a:pt x="34789" y="291110"/>
                  </a:lnTo>
                  <a:lnTo>
                    <a:pt x="0" y="286401"/>
                  </a:lnTo>
                  <a:lnTo>
                    <a:pt x="49975" y="0"/>
                  </a:lnTo>
                  <a:lnTo>
                    <a:pt x="141642" y="69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10" name="Freihandform 1009">
              <a:extLst>
                <a:ext uri="{FF2B5EF4-FFF2-40B4-BE49-F238E27FC236}">
                  <a16:creationId xmlns:a16="http://schemas.microsoft.com/office/drawing/2014/main" id="{EAE7F714-2031-637F-7F8B-55C4483746AE}"/>
                </a:ext>
              </a:extLst>
            </p:cNvPr>
            <p:cNvSpPr/>
            <p:nvPr/>
          </p:nvSpPr>
          <p:spPr>
            <a:xfrm>
              <a:off x="2891795" y="1910626"/>
              <a:ext cx="852063" cy="884963"/>
            </a:xfrm>
            <a:custGeom>
              <a:avLst/>
              <a:gdLst>
                <a:gd name="connsiteX0" fmla="*/ 66542 w 852063"/>
                <a:gd name="connsiteY0" fmla="*/ 844801 h 884963"/>
                <a:gd name="connsiteX1" fmla="*/ 30648 w 852063"/>
                <a:gd name="connsiteY1" fmla="*/ 842585 h 884963"/>
                <a:gd name="connsiteX2" fmla="*/ 33409 w 852063"/>
                <a:gd name="connsiteY2" fmla="*/ 838153 h 884963"/>
                <a:gd name="connsiteX3" fmla="*/ 0 w 852063"/>
                <a:gd name="connsiteY3" fmla="*/ 834829 h 884963"/>
                <a:gd name="connsiteX4" fmla="*/ 110995 w 852063"/>
                <a:gd name="connsiteY4" fmla="*/ 678334 h 884963"/>
                <a:gd name="connsiteX5" fmla="*/ 121210 w 852063"/>
                <a:gd name="connsiteY5" fmla="*/ 675010 h 884963"/>
                <a:gd name="connsiteX6" fmla="*/ 117897 w 852063"/>
                <a:gd name="connsiteY6" fmla="*/ 659499 h 884963"/>
                <a:gd name="connsiteX7" fmla="*/ 81175 w 852063"/>
                <a:gd name="connsiteY7" fmla="*/ 671686 h 884963"/>
                <a:gd name="connsiteX8" fmla="*/ 48595 w 852063"/>
                <a:gd name="connsiteY8" fmla="*/ 583328 h 884963"/>
                <a:gd name="connsiteX9" fmla="*/ 101607 w 852063"/>
                <a:gd name="connsiteY9" fmla="*/ 536795 h 884963"/>
                <a:gd name="connsiteX10" fmla="*/ 155724 w 852063"/>
                <a:gd name="connsiteY10" fmla="*/ 511866 h 884963"/>
                <a:gd name="connsiteX11" fmla="*/ 127285 w 852063"/>
                <a:gd name="connsiteY11" fmla="*/ 493585 h 884963"/>
                <a:gd name="connsiteX12" fmla="*/ 115965 w 852063"/>
                <a:gd name="connsiteY12" fmla="*/ 486107 h 884963"/>
                <a:gd name="connsiteX13" fmla="*/ 132807 w 852063"/>
                <a:gd name="connsiteY13" fmla="*/ 448714 h 884963"/>
                <a:gd name="connsiteX14" fmla="*/ 219504 w 852063"/>
                <a:gd name="connsiteY14" fmla="*/ 427386 h 884963"/>
                <a:gd name="connsiteX15" fmla="*/ 210393 w 852063"/>
                <a:gd name="connsiteY15" fmla="*/ 310776 h 884963"/>
                <a:gd name="connsiteX16" fmla="*/ 160418 w 852063"/>
                <a:gd name="connsiteY16" fmla="*/ 316593 h 884963"/>
                <a:gd name="connsiteX17" fmla="*/ 88078 w 852063"/>
                <a:gd name="connsiteY17" fmla="*/ 205799 h 884963"/>
                <a:gd name="connsiteX18" fmla="*/ 181678 w 852063"/>
                <a:gd name="connsiteY18" fmla="*/ 134060 h 884963"/>
                <a:gd name="connsiteX19" fmla="*/ 135844 w 852063"/>
                <a:gd name="connsiteY19" fmla="*/ 58167 h 884963"/>
                <a:gd name="connsiteX20" fmla="*/ 197416 w 852063"/>
                <a:gd name="connsiteY20" fmla="*/ 49026 h 884963"/>
                <a:gd name="connsiteX21" fmla="*/ 235794 w 852063"/>
                <a:gd name="connsiteY21" fmla="*/ 43209 h 884963"/>
                <a:gd name="connsiteX22" fmla="*/ 325805 w 852063"/>
                <a:gd name="connsiteY22" fmla="*/ 0 h 884963"/>
                <a:gd name="connsiteX23" fmla="*/ 361975 w 852063"/>
                <a:gd name="connsiteY23" fmla="*/ 50411 h 884963"/>
                <a:gd name="connsiteX24" fmla="*/ 405323 w 852063"/>
                <a:gd name="connsiteY24" fmla="*/ 54012 h 884963"/>
                <a:gd name="connsiteX25" fmla="*/ 490916 w 852063"/>
                <a:gd name="connsiteY25" fmla="*/ 168129 h 884963"/>
                <a:gd name="connsiteX26" fmla="*/ 480700 w 852063"/>
                <a:gd name="connsiteY26" fmla="*/ 196382 h 884963"/>
                <a:gd name="connsiteX27" fmla="*/ 543653 w 852063"/>
                <a:gd name="connsiteY27" fmla="*/ 212447 h 884963"/>
                <a:gd name="connsiteX28" fmla="*/ 543929 w 852063"/>
                <a:gd name="connsiteY28" fmla="*/ 190565 h 884963"/>
                <a:gd name="connsiteX29" fmla="*/ 580099 w 852063"/>
                <a:gd name="connsiteY29" fmla="*/ 180316 h 884963"/>
                <a:gd name="connsiteX30" fmla="*/ 594180 w 852063"/>
                <a:gd name="connsiteY30" fmla="*/ 192227 h 884963"/>
                <a:gd name="connsiteX31" fmla="*/ 596941 w 852063"/>
                <a:gd name="connsiteY31" fmla="*/ 231835 h 884963"/>
                <a:gd name="connsiteX32" fmla="*/ 646640 w 852063"/>
                <a:gd name="connsiteY32" fmla="*/ 241530 h 884963"/>
                <a:gd name="connsiteX33" fmla="*/ 629798 w 852063"/>
                <a:gd name="connsiteY33" fmla="*/ 269782 h 884963"/>
                <a:gd name="connsiteX34" fmla="*/ 715943 w 852063"/>
                <a:gd name="connsiteY34" fmla="*/ 317701 h 884963"/>
                <a:gd name="connsiteX35" fmla="*/ 736098 w 852063"/>
                <a:gd name="connsiteY35" fmla="*/ 302189 h 884963"/>
                <a:gd name="connsiteX36" fmla="*/ 736651 w 852063"/>
                <a:gd name="connsiteY36" fmla="*/ 302189 h 884963"/>
                <a:gd name="connsiteX37" fmla="*/ 739688 w 852063"/>
                <a:gd name="connsiteY37" fmla="*/ 270613 h 884963"/>
                <a:gd name="connsiteX38" fmla="*/ 845712 w 852063"/>
                <a:gd name="connsiteY38" fmla="*/ 290279 h 884963"/>
                <a:gd name="connsiteX39" fmla="*/ 852063 w 852063"/>
                <a:gd name="connsiteY39" fmla="*/ 347061 h 884963"/>
                <a:gd name="connsiteX40" fmla="*/ 795461 w 852063"/>
                <a:gd name="connsiteY40" fmla="*/ 356201 h 884963"/>
                <a:gd name="connsiteX41" fmla="*/ 795185 w 852063"/>
                <a:gd name="connsiteY41" fmla="*/ 356755 h 884963"/>
                <a:gd name="connsiteX42" fmla="*/ 768955 w 852063"/>
                <a:gd name="connsiteY42" fmla="*/ 346507 h 884963"/>
                <a:gd name="connsiteX43" fmla="*/ 758739 w 852063"/>
                <a:gd name="connsiteY43" fmla="*/ 381130 h 884963"/>
                <a:gd name="connsiteX44" fmla="*/ 685571 w 852063"/>
                <a:gd name="connsiteY44" fmla="*/ 371158 h 884963"/>
                <a:gd name="connsiteX45" fmla="*/ 685295 w 852063"/>
                <a:gd name="connsiteY45" fmla="*/ 405781 h 884963"/>
                <a:gd name="connsiteX46" fmla="*/ 715114 w 852063"/>
                <a:gd name="connsiteY46" fmla="*/ 430987 h 884963"/>
                <a:gd name="connsiteX47" fmla="*/ 627865 w 852063"/>
                <a:gd name="connsiteY47" fmla="*/ 521838 h 884963"/>
                <a:gd name="connsiteX48" fmla="*/ 584516 w 852063"/>
                <a:gd name="connsiteY48" fmla="*/ 524608 h 884963"/>
                <a:gd name="connsiteX49" fmla="*/ 577614 w 852063"/>
                <a:gd name="connsiteY49" fmla="*/ 555907 h 884963"/>
                <a:gd name="connsiteX50" fmla="*/ 614336 w 852063"/>
                <a:gd name="connsiteY50" fmla="*/ 553137 h 884963"/>
                <a:gd name="connsiteX51" fmla="*/ 633939 w 852063"/>
                <a:gd name="connsiteY51" fmla="*/ 581666 h 884963"/>
                <a:gd name="connsiteX52" fmla="*/ 603291 w 852063"/>
                <a:gd name="connsiteY52" fmla="*/ 681934 h 884963"/>
                <a:gd name="connsiteX53" fmla="*/ 607433 w 852063"/>
                <a:gd name="connsiteY53" fmla="*/ 686366 h 884963"/>
                <a:gd name="connsiteX54" fmla="*/ 579822 w 852063"/>
                <a:gd name="connsiteY54" fmla="*/ 710187 h 884963"/>
                <a:gd name="connsiteX55" fmla="*/ 509968 w 852063"/>
                <a:gd name="connsiteY55" fmla="*/ 709633 h 884963"/>
                <a:gd name="connsiteX56" fmla="*/ 473246 w 852063"/>
                <a:gd name="connsiteY56" fmla="*/ 731238 h 884963"/>
                <a:gd name="connsiteX57" fmla="*/ 440113 w 852063"/>
                <a:gd name="connsiteY57" fmla="*/ 709079 h 884963"/>
                <a:gd name="connsiteX58" fmla="*/ 436247 w 852063"/>
                <a:gd name="connsiteY58" fmla="*/ 775278 h 884963"/>
                <a:gd name="connsiteX59" fmla="*/ 472970 w 852063"/>
                <a:gd name="connsiteY59" fmla="*/ 781649 h 884963"/>
                <a:gd name="connsiteX60" fmla="*/ 472417 w 852063"/>
                <a:gd name="connsiteY60" fmla="*/ 822642 h 884963"/>
                <a:gd name="connsiteX61" fmla="*/ 446187 w 852063"/>
                <a:gd name="connsiteY61" fmla="*/ 806854 h 884963"/>
                <a:gd name="connsiteX62" fmla="*/ 366116 w 852063"/>
                <a:gd name="connsiteY62" fmla="*/ 806023 h 884963"/>
                <a:gd name="connsiteX63" fmla="*/ 362803 w 852063"/>
                <a:gd name="connsiteY63" fmla="*/ 824858 h 884963"/>
                <a:gd name="connsiteX64" fmla="*/ 392346 w 852063"/>
                <a:gd name="connsiteY64" fmla="*/ 856711 h 884963"/>
                <a:gd name="connsiteX65" fmla="*/ 395660 w 852063"/>
                <a:gd name="connsiteY65" fmla="*/ 884963 h 884963"/>
                <a:gd name="connsiteX66" fmla="*/ 319179 w 852063"/>
                <a:gd name="connsiteY66" fmla="*/ 881363 h 884963"/>
                <a:gd name="connsiteX67" fmla="*/ 316141 w 852063"/>
                <a:gd name="connsiteY67" fmla="*/ 840369 h 884963"/>
                <a:gd name="connsiteX68" fmla="*/ 249876 w 852063"/>
                <a:gd name="connsiteY68" fmla="*/ 798821 h 884963"/>
                <a:gd name="connsiteX69" fmla="*/ 273345 w 852063"/>
                <a:gd name="connsiteY69" fmla="*/ 761429 h 884963"/>
                <a:gd name="connsiteX70" fmla="*/ 167044 w 852063"/>
                <a:gd name="connsiteY70" fmla="*/ 763645 h 884963"/>
                <a:gd name="connsiteX71" fmla="*/ 66542 w 852063"/>
                <a:gd name="connsiteY71" fmla="*/ 844801 h 88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2063" h="884963">
                  <a:moveTo>
                    <a:pt x="66542" y="844801"/>
                  </a:moveTo>
                  <a:lnTo>
                    <a:pt x="30648" y="842585"/>
                  </a:lnTo>
                  <a:lnTo>
                    <a:pt x="33409" y="838153"/>
                  </a:lnTo>
                  <a:lnTo>
                    <a:pt x="0" y="834829"/>
                  </a:lnTo>
                  <a:lnTo>
                    <a:pt x="110995" y="678334"/>
                  </a:lnTo>
                  <a:lnTo>
                    <a:pt x="121210" y="675010"/>
                  </a:lnTo>
                  <a:lnTo>
                    <a:pt x="117897" y="659499"/>
                  </a:lnTo>
                  <a:lnTo>
                    <a:pt x="81175" y="671686"/>
                  </a:lnTo>
                  <a:lnTo>
                    <a:pt x="48595" y="583328"/>
                  </a:lnTo>
                  <a:lnTo>
                    <a:pt x="101607" y="536795"/>
                  </a:lnTo>
                  <a:lnTo>
                    <a:pt x="155724" y="511866"/>
                  </a:lnTo>
                  <a:lnTo>
                    <a:pt x="127285" y="493585"/>
                  </a:lnTo>
                  <a:lnTo>
                    <a:pt x="115965" y="486107"/>
                  </a:lnTo>
                  <a:lnTo>
                    <a:pt x="132807" y="448714"/>
                  </a:lnTo>
                  <a:lnTo>
                    <a:pt x="219504" y="427386"/>
                  </a:lnTo>
                  <a:lnTo>
                    <a:pt x="210393" y="310776"/>
                  </a:lnTo>
                  <a:lnTo>
                    <a:pt x="160418" y="316593"/>
                  </a:lnTo>
                  <a:lnTo>
                    <a:pt x="88078" y="205799"/>
                  </a:lnTo>
                  <a:lnTo>
                    <a:pt x="181678" y="134060"/>
                  </a:lnTo>
                  <a:lnTo>
                    <a:pt x="135844" y="58167"/>
                  </a:lnTo>
                  <a:lnTo>
                    <a:pt x="197416" y="49026"/>
                  </a:lnTo>
                  <a:lnTo>
                    <a:pt x="235794" y="43209"/>
                  </a:lnTo>
                  <a:lnTo>
                    <a:pt x="325805" y="0"/>
                  </a:lnTo>
                  <a:lnTo>
                    <a:pt x="361975" y="50411"/>
                  </a:lnTo>
                  <a:lnTo>
                    <a:pt x="405323" y="54012"/>
                  </a:lnTo>
                  <a:lnTo>
                    <a:pt x="490916" y="168129"/>
                  </a:lnTo>
                  <a:lnTo>
                    <a:pt x="480700" y="196382"/>
                  </a:lnTo>
                  <a:lnTo>
                    <a:pt x="543653" y="212447"/>
                  </a:lnTo>
                  <a:lnTo>
                    <a:pt x="543929" y="190565"/>
                  </a:lnTo>
                  <a:lnTo>
                    <a:pt x="580099" y="180316"/>
                  </a:lnTo>
                  <a:lnTo>
                    <a:pt x="594180" y="192227"/>
                  </a:lnTo>
                  <a:lnTo>
                    <a:pt x="596941" y="231835"/>
                  </a:lnTo>
                  <a:lnTo>
                    <a:pt x="646640" y="241530"/>
                  </a:lnTo>
                  <a:lnTo>
                    <a:pt x="629798" y="269782"/>
                  </a:lnTo>
                  <a:lnTo>
                    <a:pt x="715943" y="317701"/>
                  </a:lnTo>
                  <a:lnTo>
                    <a:pt x="736098" y="302189"/>
                  </a:lnTo>
                  <a:lnTo>
                    <a:pt x="736651" y="302189"/>
                  </a:lnTo>
                  <a:lnTo>
                    <a:pt x="739688" y="270613"/>
                  </a:lnTo>
                  <a:lnTo>
                    <a:pt x="845712" y="290279"/>
                  </a:lnTo>
                  <a:lnTo>
                    <a:pt x="852063" y="347061"/>
                  </a:lnTo>
                  <a:lnTo>
                    <a:pt x="795461" y="356201"/>
                  </a:lnTo>
                  <a:lnTo>
                    <a:pt x="795185" y="356755"/>
                  </a:lnTo>
                  <a:lnTo>
                    <a:pt x="768955" y="346507"/>
                  </a:lnTo>
                  <a:lnTo>
                    <a:pt x="758739" y="381130"/>
                  </a:lnTo>
                  <a:lnTo>
                    <a:pt x="685571" y="371158"/>
                  </a:lnTo>
                  <a:lnTo>
                    <a:pt x="685295" y="405781"/>
                  </a:lnTo>
                  <a:lnTo>
                    <a:pt x="715114" y="430987"/>
                  </a:lnTo>
                  <a:lnTo>
                    <a:pt x="627865" y="521838"/>
                  </a:lnTo>
                  <a:lnTo>
                    <a:pt x="584516" y="524608"/>
                  </a:lnTo>
                  <a:lnTo>
                    <a:pt x="577614" y="555907"/>
                  </a:lnTo>
                  <a:lnTo>
                    <a:pt x="614336" y="553137"/>
                  </a:lnTo>
                  <a:lnTo>
                    <a:pt x="633939" y="581666"/>
                  </a:lnTo>
                  <a:lnTo>
                    <a:pt x="603291" y="681934"/>
                  </a:lnTo>
                  <a:lnTo>
                    <a:pt x="607433" y="686366"/>
                  </a:lnTo>
                  <a:lnTo>
                    <a:pt x="579822" y="710187"/>
                  </a:lnTo>
                  <a:lnTo>
                    <a:pt x="509968" y="709633"/>
                  </a:lnTo>
                  <a:lnTo>
                    <a:pt x="473246" y="731238"/>
                  </a:lnTo>
                  <a:lnTo>
                    <a:pt x="440113" y="709079"/>
                  </a:lnTo>
                  <a:lnTo>
                    <a:pt x="436247" y="775278"/>
                  </a:lnTo>
                  <a:lnTo>
                    <a:pt x="472970" y="781649"/>
                  </a:lnTo>
                  <a:lnTo>
                    <a:pt x="472417" y="822642"/>
                  </a:lnTo>
                  <a:lnTo>
                    <a:pt x="446187" y="806854"/>
                  </a:lnTo>
                  <a:lnTo>
                    <a:pt x="366116" y="806023"/>
                  </a:lnTo>
                  <a:lnTo>
                    <a:pt x="362803" y="824858"/>
                  </a:lnTo>
                  <a:lnTo>
                    <a:pt x="392346" y="856711"/>
                  </a:lnTo>
                  <a:lnTo>
                    <a:pt x="395660" y="884963"/>
                  </a:lnTo>
                  <a:lnTo>
                    <a:pt x="319179" y="881363"/>
                  </a:lnTo>
                  <a:lnTo>
                    <a:pt x="316141" y="840369"/>
                  </a:lnTo>
                  <a:lnTo>
                    <a:pt x="249876" y="798821"/>
                  </a:lnTo>
                  <a:lnTo>
                    <a:pt x="273345" y="761429"/>
                  </a:lnTo>
                  <a:lnTo>
                    <a:pt x="167044" y="763645"/>
                  </a:lnTo>
                  <a:lnTo>
                    <a:pt x="66542" y="8448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solidFill>
                    <a:schemeClr val="bg1">
                      <a:lumMod val="95000"/>
                    </a:schemeClr>
                  </a:solidFill>
                  <a:latin typeface="Arial Narrow" panose="020B0606020202030204" pitchFamily="34" charset="0"/>
                </a:rPr>
                <a:t>   </a:t>
              </a:r>
              <a:r>
                <a:rPr lang="de-DE" sz="600" b="1" dirty="0" smtClean="0">
                  <a:latin typeface="Arial Narrow" panose="020B0606020202030204" pitchFamily="34" charset="0"/>
                </a:rPr>
                <a:t>Barm-</a:t>
              </a:r>
              <a:r>
                <a:rPr lang="de-DE" sz="600" b="1" dirty="0" err="1" smtClean="0">
                  <a:latin typeface="Arial Narrow" panose="020B0606020202030204" pitchFamily="34" charset="0"/>
                </a:rPr>
                <a:t>stedt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52" name="Freihandform 951">
            <a:extLst>
              <a:ext uri="{FF2B5EF4-FFF2-40B4-BE49-F238E27FC236}">
                <a16:creationId xmlns:a16="http://schemas.microsoft.com/office/drawing/2014/main" id="{CB8807CD-F5C3-0BC5-53B5-3CF70FC800DA}"/>
              </a:ext>
            </a:extLst>
          </p:cNvPr>
          <p:cNvSpPr/>
          <p:nvPr/>
        </p:nvSpPr>
        <p:spPr>
          <a:xfrm>
            <a:off x="7360235" y="2441057"/>
            <a:ext cx="341588" cy="290587"/>
          </a:xfrm>
          <a:custGeom>
            <a:avLst/>
            <a:gdLst>
              <a:gd name="connsiteX0" fmla="*/ 246839 w 589209"/>
              <a:gd name="connsiteY0" fmla="*/ 73124 h 501063"/>
              <a:gd name="connsiteX1" fmla="*/ 264233 w 589209"/>
              <a:gd name="connsiteY1" fmla="*/ 68415 h 501063"/>
              <a:gd name="connsiteX2" fmla="*/ 329671 w 589209"/>
              <a:gd name="connsiteY2" fmla="*/ 1662 h 501063"/>
              <a:gd name="connsiteX3" fmla="*/ 354520 w 589209"/>
              <a:gd name="connsiteY3" fmla="*/ 0 h 501063"/>
              <a:gd name="connsiteX4" fmla="*/ 377713 w 589209"/>
              <a:gd name="connsiteY4" fmla="*/ 40994 h 501063"/>
              <a:gd name="connsiteX5" fmla="*/ 447291 w 589209"/>
              <a:gd name="connsiteY5" fmla="*/ 41548 h 501063"/>
              <a:gd name="connsiteX6" fmla="*/ 493677 w 589209"/>
              <a:gd name="connsiteY6" fmla="*/ 73401 h 501063"/>
              <a:gd name="connsiteX7" fmla="*/ 490088 w 589209"/>
              <a:gd name="connsiteY7" fmla="*/ 126582 h 501063"/>
              <a:gd name="connsiteX8" fmla="*/ 522945 w 589209"/>
              <a:gd name="connsiteY8" fmla="*/ 158435 h 501063"/>
              <a:gd name="connsiteX9" fmla="*/ 522945 w 589209"/>
              <a:gd name="connsiteY9" fmla="*/ 183363 h 501063"/>
              <a:gd name="connsiteX10" fmla="*/ 589210 w 589209"/>
              <a:gd name="connsiteY10" fmla="*/ 209123 h 501063"/>
              <a:gd name="connsiteX11" fmla="*/ 585621 w 589209"/>
              <a:gd name="connsiteY11" fmla="*/ 240422 h 501063"/>
              <a:gd name="connsiteX12" fmla="*/ 548898 w 589209"/>
              <a:gd name="connsiteY12" fmla="*/ 246516 h 501063"/>
              <a:gd name="connsiteX13" fmla="*/ 528743 w 589209"/>
              <a:gd name="connsiteY13" fmla="*/ 268397 h 501063"/>
              <a:gd name="connsiteX14" fmla="*/ 515490 w 589209"/>
              <a:gd name="connsiteY14" fmla="*/ 258703 h 501063"/>
              <a:gd name="connsiteX15" fmla="*/ 452538 w 589209"/>
              <a:gd name="connsiteY15" fmla="*/ 245685 h 501063"/>
              <a:gd name="connsiteX16" fmla="*/ 411950 w 589209"/>
              <a:gd name="connsiteY16" fmla="*/ 345953 h 501063"/>
              <a:gd name="connsiteX17" fmla="*/ 378541 w 589209"/>
              <a:gd name="connsiteY17" fmla="*/ 336259 h 501063"/>
              <a:gd name="connsiteX18" fmla="*/ 368601 w 589209"/>
              <a:gd name="connsiteY18" fmla="*/ 336259 h 501063"/>
              <a:gd name="connsiteX19" fmla="*/ 329394 w 589209"/>
              <a:gd name="connsiteY19" fmla="*/ 468657 h 501063"/>
              <a:gd name="connsiteX20" fmla="*/ 238003 w 589209"/>
              <a:gd name="connsiteY20" fmla="*/ 479459 h 501063"/>
              <a:gd name="connsiteX21" fmla="*/ 237727 w 589209"/>
              <a:gd name="connsiteY21" fmla="*/ 481398 h 501063"/>
              <a:gd name="connsiteX22" fmla="*/ 201281 w 589209"/>
              <a:gd name="connsiteY22" fmla="*/ 479459 h 501063"/>
              <a:gd name="connsiteX23" fmla="*/ 171186 w 589209"/>
              <a:gd name="connsiteY23" fmla="*/ 501064 h 501063"/>
              <a:gd name="connsiteX24" fmla="*/ 78414 w 589209"/>
              <a:gd name="connsiteY24" fmla="*/ 468934 h 501063"/>
              <a:gd name="connsiteX25" fmla="*/ 53288 w 589209"/>
              <a:gd name="connsiteY25" fmla="*/ 500510 h 501063"/>
              <a:gd name="connsiteX26" fmla="*/ 48042 w 589209"/>
              <a:gd name="connsiteY26" fmla="*/ 496909 h 501063"/>
              <a:gd name="connsiteX27" fmla="*/ 59087 w 589209"/>
              <a:gd name="connsiteY27" fmla="*/ 362018 h 501063"/>
              <a:gd name="connsiteX28" fmla="*/ 29267 w 589209"/>
              <a:gd name="connsiteY28" fmla="*/ 349277 h 501063"/>
              <a:gd name="connsiteX29" fmla="*/ 0 w 589209"/>
              <a:gd name="connsiteY29" fmla="*/ 264243 h 501063"/>
              <a:gd name="connsiteX30" fmla="*/ 276 w 589209"/>
              <a:gd name="connsiteY30" fmla="*/ 259257 h 501063"/>
              <a:gd name="connsiteX31" fmla="*/ 49975 w 589209"/>
              <a:gd name="connsiteY31" fmla="*/ 261473 h 501063"/>
              <a:gd name="connsiteX32" fmla="*/ 55221 w 589209"/>
              <a:gd name="connsiteY32" fmla="*/ 229897 h 501063"/>
              <a:gd name="connsiteX33" fmla="*/ 56878 w 589209"/>
              <a:gd name="connsiteY33" fmla="*/ 230174 h 501063"/>
              <a:gd name="connsiteX34" fmla="*/ 80347 w 589209"/>
              <a:gd name="connsiteY34" fmla="*/ 225465 h 501063"/>
              <a:gd name="connsiteX35" fmla="*/ 120658 w 589209"/>
              <a:gd name="connsiteY35" fmla="*/ 170899 h 501063"/>
              <a:gd name="connsiteX36" fmla="*/ 87249 w 589209"/>
              <a:gd name="connsiteY36" fmla="*/ 158158 h 501063"/>
              <a:gd name="connsiteX37" fmla="*/ 87802 w 589209"/>
              <a:gd name="connsiteY37" fmla="*/ 101653 h 501063"/>
              <a:gd name="connsiteX38" fmla="*/ 200729 w 589209"/>
              <a:gd name="connsiteY38" fmla="*/ 114948 h 501063"/>
              <a:gd name="connsiteX39" fmla="*/ 224474 w 589209"/>
              <a:gd name="connsiteY39" fmla="*/ 68138 h 501063"/>
              <a:gd name="connsiteX40" fmla="*/ 246839 w 589209"/>
              <a:gd name="connsiteY40" fmla="*/ 73124 h 5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89209" h="501063">
                <a:moveTo>
                  <a:pt x="246839" y="73124"/>
                </a:moveTo>
                <a:lnTo>
                  <a:pt x="264233" y="68415"/>
                </a:lnTo>
                <a:lnTo>
                  <a:pt x="329671" y="1662"/>
                </a:lnTo>
                <a:lnTo>
                  <a:pt x="354520" y="0"/>
                </a:lnTo>
                <a:lnTo>
                  <a:pt x="377713" y="40994"/>
                </a:lnTo>
                <a:lnTo>
                  <a:pt x="447291" y="41548"/>
                </a:lnTo>
                <a:lnTo>
                  <a:pt x="493677" y="73401"/>
                </a:lnTo>
                <a:lnTo>
                  <a:pt x="490088" y="126582"/>
                </a:lnTo>
                <a:lnTo>
                  <a:pt x="522945" y="158435"/>
                </a:lnTo>
                <a:lnTo>
                  <a:pt x="522945" y="183363"/>
                </a:lnTo>
                <a:lnTo>
                  <a:pt x="589210" y="209123"/>
                </a:lnTo>
                <a:lnTo>
                  <a:pt x="585621" y="240422"/>
                </a:lnTo>
                <a:lnTo>
                  <a:pt x="548898" y="246516"/>
                </a:lnTo>
                <a:lnTo>
                  <a:pt x="528743" y="268397"/>
                </a:lnTo>
                <a:lnTo>
                  <a:pt x="515490" y="258703"/>
                </a:lnTo>
                <a:lnTo>
                  <a:pt x="452538" y="245685"/>
                </a:lnTo>
                <a:lnTo>
                  <a:pt x="411950" y="345953"/>
                </a:lnTo>
                <a:lnTo>
                  <a:pt x="378541" y="336259"/>
                </a:lnTo>
                <a:lnTo>
                  <a:pt x="368601" y="336259"/>
                </a:lnTo>
                <a:lnTo>
                  <a:pt x="329394" y="468657"/>
                </a:lnTo>
                <a:lnTo>
                  <a:pt x="238003" y="479459"/>
                </a:lnTo>
                <a:lnTo>
                  <a:pt x="237727" y="481398"/>
                </a:lnTo>
                <a:lnTo>
                  <a:pt x="201281" y="479459"/>
                </a:lnTo>
                <a:lnTo>
                  <a:pt x="171186" y="501064"/>
                </a:lnTo>
                <a:lnTo>
                  <a:pt x="78414" y="468934"/>
                </a:lnTo>
                <a:lnTo>
                  <a:pt x="53288" y="500510"/>
                </a:lnTo>
                <a:lnTo>
                  <a:pt x="48042" y="496909"/>
                </a:lnTo>
                <a:lnTo>
                  <a:pt x="59087" y="362018"/>
                </a:lnTo>
                <a:lnTo>
                  <a:pt x="29267" y="349277"/>
                </a:lnTo>
                <a:lnTo>
                  <a:pt x="0" y="264243"/>
                </a:lnTo>
                <a:lnTo>
                  <a:pt x="276" y="259257"/>
                </a:lnTo>
                <a:lnTo>
                  <a:pt x="49975" y="261473"/>
                </a:lnTo>
                <a:lnTo>
                  <a:pt x="55221" y="229897"/>
                </a:lnTo>
                <a:lnTo>
                  <a:pt x="56878" y="230174"/>
                </a:lnTo>
                <a:lnTo>
                  <a:pt x="80347" y="225465"/>
                </a:lnTo>
                <a:lnTo>
                  <a:pt x="120658" y="170899"/>
                </a:lnTo>
                <a:lnTo>
                  <a:pt x="87249" y="158158"/>
                </a:lnTo>
                <a:lnTo>
                  <a:pt x="87802" y="101653"/>
                </a:lnTo>
                <a:lnTo>
                  <a:pt x="200729" y="114948"/>
                </a:lnTo>
                <a:lnTo>
                  <a:pt x="224474" y="68138"/>
                </a:lnTo>
                <a:lnTo>
                  <a:pt x="246839" y="7312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3" name="Freihandform 952">
            <a:extLst>
              <a:ext uri="{FF2B5EF4-FFF2-40B4-BE49-F238E27FC236}">
                <a16:creationId xmlns:a16="http://schemas.microsoft.com/office/drawing/2014/main" id="{246246DB-4C82-381A-1E43-372B2E147FB9}"/>
              </a:ext>
            </a:extLst>
          </p:cNvPr>
          <p:cNvSpPr/>
          <p:nvPr/>
        </p:nvSpPr>
        <p:spPr>
          <a:xfrm>
            <a:off x="7210570" y="2010396"/>
            <a:ext cx="370562" cy="288821"/>
          </a:xfrm>
          <a:custGeom>
            <a:avLst/>
            <a:gdLst>
              <a:gd name="connsiteX0" fmla="*/ 564913 w 639185"/>
              <a:gd name="connsiteY0" fmla="*/ 229620 h 498017"/>
              <a:gd name="connsiteX1" fmla="*/ 601359 w 639185"/>
              <a:gd name="connsiteY1" fmla="*/ 217155 h 498017"/>
              <a:gd name="connsiteX2" fmla="*/ 604672 w 639185"/>
              <a:gd name="connsiteY2" fmla="*/ 232944 h 498017"/>
              <a:gd name="connsiteX3" fmla="*/ 594732 w 639185"/>
              <a:gd name="connsiteY3" fmla="*/ 235990 h 498017"/>
              <a:gd name="connsiteX4" fmla="*/ 484014 w 639185"/>
              <a:gd name="connsiteY4" fmla="*/ 392209 h 498017"/>
              <a:gd name="connsiteX5" fmla="*/ 517146 w 639185"/>
              <a:gd name="connsiteY5" fmla="*/ 395810 h 498017"/>
              <a:gd name="connsiteX6" fmla="*/ 514385 w 639185"/>
              <a:gd name="connsiteY6" fmla="*/ 399965 h 498017"/>
              <a:gd name="connsiteX7" fmla="*/ 490088 w 639185"/>
              <a:gd name="connsiteY7" fmla="*/ 439574 h 498017"/>
              <a:gd name="connsiteX8" fmla="*/ 447015 w 639185"/>
              <a:gd name="connsiteY8" fmla="*/ 461178 h 498017"/>
              <a:gd name="connsiteX9" fmla="*/ 394003 w 639185"/>
              <a:gd name="connsiteY9" fmla="*/ 463394 h 498017"/>
              <a:gd name="connsiteX10" fmla="*/ 380474 w 639185"/>
              <a:gd name="connsiteY10" fmla="*/ 463671 h 498017"/>
              <a:gd name="connsiteX11" fmla="*/ 337125 w 639185"/>
              <a:gd name="connsiteY11" fmla="*/ 498017 h 498017"/>
              <a:gd name="connsiteX12" fmla="*/ 217571 w 639185"/>
              <a:gd name="connsiteY12" fmla="*/ 497186 h 498017"/>
              <a:gd name="connsiteX13" fmla="*/ 138329 w 639185"/>
              <a:gd name="connsiteY13" fmla="*/ 449268 h 498017"/>
              <a:gd name="connsiteX14" fmla="*/ 122039 w 639185"/>
              <a:gd name="connsiteY14" fmla="*/ 405227 h 498017"/>
              <a:gd name="connsiteX15" fmla="*/ 55497 w 639185"/>
              <a:gd name="connsiteY15" fmla="*/ 429879 h 498017"/>
              <a:gd name="connsiteX16" fmla="*/ 62400 w 639185"/>
              <a:gd name="connsiteY16" fmla="*/ 401627 h 498017"/>
              <a:gd name="connsiteX17" fmla="*/ 52184 w 639185"/>
              <a:gd name="connsiteY17" fmla="*/ 401627 h 498017"/>
              <a:gd name="connsiteX18" fmla="*/ 38931 w 639185"/>
              <a:gd name="connsiteY18" fmla="*/ 404674 h 498017"/>
              <a:gd name="connsiteX19" fmla="*/ 19327 w 639185"/>
              <a:gd name="connsiteY19" fmla="*/ 376144 h 498017"/>
              <a:gd name="connsiteX20" fmla="*/ 0 w 639185"/>
              <a:gd name="connsiteY20" fmla="*/ 367281 h 498017"/>
              <a:gd name="connsiteX21" fmla="*/ 9664 w 639185"/>
              <a:gd name="connsiteY21" fmla="*/ 325733 h 498017"/>
              <a:gd name="connsiteX22" fmla="*/ 66265 w 639185"/>
              <a:gd name="connsiteY22" fmla="*/ 304128 h 498017"/>
              <a:gd name="connsiteX23" fmla="*/ 49975 w 639185"/>
              <a:gd name="connsiteY23" fmla="*/ 275876 h 498017"/>
              <a:gd name="connsiteX24" fmla="*/ 116793 w 639185"/>
              <a:gd name="connsiteY24" fmla="*/ 229066 h 498017"/>
              <a:gd name="connsiteX25" fmla="*/ 163178 w 639185"/>
              <a:gd name="connsiteY25" fmla="*/ 220202 h 498017"/>
              <a:gd name="connsiteX26" fmla="*/ 170081 w 639185"/>
              <a:gd name="connsiteY26" fmla="*/ 182533 h 498017"/>
              <a:gd name="connsiteX27" fmla="*/ 210669 w 639185"/>
              <a:gd name="connsiteY27" fmla="*/ 113563 h 498017"/>
              <a:gd name="connsiteX28" fmla="*/ 221161 w 639185"/>
              <a:gd name="connsiteY28" fmla="*/ 16342 h 498017"/>
              <a:gd name="connsiteX29" fmla="*/ 241040 w 639185"/>
              <a:gd name="connsiteY29" fmla="*/ 3601 h 498017"/>
              <a:gd name="connsiteX30" fmla="*/ 543376 w 639185"/>
              <a:gd name="connsiteY30" fmla="*/ 0 h 498017"/>
              <a:gd name="connsiteX31" fmla="*/ 516318 w 639185"/>
              <a:gd name="connsiteY31" fmla="*/ 50134 h 498017"/>
              <a:gd name="connsiteX32" fmla="*/ 609366 w 639185"/>
              <a:gd name="connsiteY32" fmla="*/ 54012 h 498017"/>
              <a:gd name="connsiteX33" fmla="*/ 611022 w 639185"/>
              <a:gd name="connsiteY33" fmla="*/ 51796 h 498017"/>
              <a:gd name="connsiteX34" fmla="*/ 639185 w 639185"/>
              <a:gd name="connsiteY34" fmla="*/ 69800 h 498017"/>
              <a:gd name="connsiteX35" fmla="*/ 585344 w 639185"/>
              <a:gd name="connsiteY35" fmla="*/ 94728 h 498017"/>
              <a:gd name="connsiteX36" fmla="*/ 532332 w 639185"/>
              <a:gd name="connsiteY36" fmla="*/ 141262 h 498017"/>
              <a:gd name="connsiteX37" fmla="*/ 564913 w 639185"/>
              <a:gd name="connsiteY37" fmla="*/ 229620 h 49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39185" h="498017">
                <a:moveTo>
                  <a:pt x="564913" y="229620"/>
                </a:moveTo>
                <a:lnTo>
                  <a:pt x="601359" y="217155"/>
                </a:lnTo>
                <a:lnTo>
                  <a:pt x="604672" y="232944"/>
                </a:lnTo>
                <a:lnTo>
                  <a:pt x="594732" y="235990"/>
                </a:lnTo>
                <a:lnTo>
                  <a:pt x="484014" y="392209"/>
                </a:lnTo>
                <a:lnTo>
                  <a:pt x="517146" y="395810"/>
                </a:lnTo>
                <a:lnTo>
                  <a:pt x="514385" y="399965"/>
                </a:lnTo>
                <a:lnTo>
                  <a:pt x="490088" y="439574"/>
                </a:lnTo>
                <a:lnTo>
                  <a:pt x="447015" y="461178"/>
                </a:lnTo>
                <a:lnTo>
                  <a:pt x="394003" y="463394"/>
                </a:lnTo>
                <a:lnTo>
                  <a:pt x="380474" y="463671"/>
                </a:lnTo>
                <a:lnTo>
                  <a:pt x="337125" y="498017"/>
                </a:lnTo>
                <a:lnTo>
                  <a:pt x="217571" y="497186"/>
                </a:lnTo>
                <a:lnTo>
                  <a:pt x="138329" y="449268"/>
                </a:lnTo>
                <a:lnTo>
                  <a:pt x="122039" y="405227"/>
                </a:lnTo>
                <a:lnTo>
                  <a:pt x="55497" y="429879"/>
                </a:lnTo>
                <a:lnTo>
                  <a:pt x="62400" y="401627"/>
                </a:lnTo>
                <a:lnTo>
                  <a:pt x="52184" y="401627"/>
                </a:lnTo>
                <a:lnTo>
                  <a:pt x="38931" y="404674"/>
                </a:lnTo>
                <a:lnTo>
                  <a:pt x="19327" y="376144"/>
                </a:lnTo>
                <a:lnTo>
                  <a:pt x="0" y="367281"/>
                </a:lnTo>
                <a:lnTo>
                  <a:pt x="9664" y="325733"/>
                </a:lnTo>
                <a:lnTo>
                  <a:pt x="66265" y="304128"/>
                </a:lnTo>
                <a:lnTo>
                  <a:pt x="49975" y="275876"/>
                </a:lnTo>
                <a:lnTo>
                  <a:pt x="116793" y="229066"/>
                </a:lnTo>
                <a:lnTo>
                  <a:pt x="163178" y="220202"/>
                </a:lnTo>
                <a:lnTo>
                  <a:pt x="170081" y="182533"/>
                </a:lnTo>
                <a:lnTo>
                  <a:pt x="210669" y="113563"/>
                </a:lnTo>
                <a:lnTo>
                  <a:pt x="221161" y="16342"/>
                </a:lnTo>
                <a:lnTo>
                  <a:pt x="241040" y="3601"/>
                </a:lnTo>
                <a:lnTo>
                  <a:pt x="543376" y="0"/>
                </a:lnTo>
                <a:lnTo>
                  <a:pt x="516318" y="50134"/>
                </a:lnTo>
                <a:lnTo>
                  <a:pt x="609366" y="54012"/>
                </a:lnTo>
                <a:lnTo>
                  <a:pt x="611022" y="51796"/>
                </a:lnTo>
                <a:lnTo>
                  <a:pt x="639185" y="69800"/>
                </a:lnTo>
                <a:lnTo>
                  <a:pt x="585344" y="94728"/>
                </a:lnTo>
                <a:lnTo>
                  <a:pt x="532332" y="141262"/>
                </a:lnTo>
                <a:lnTo>
                  <a:pt x="564913" y="2296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54" name="Gruppieren 953"/>
          <p:cNvGrpSpPr/>
          <p:nvPr/>
        </p:nvGrpSpPr>
        <p:grpSpPr>
          <a:xfrm>
            <a:off x="7210570" y="1397575"/>
            <a:ext cx="1310171" cy="1472216"/>
            <a:chOff x="2404192" y="1296830"/>
            <a:chExt cx="2259926" cy="2538557"/>
          </a:xfrm>
          <a:solidFill>
            <a:srgbClr val="FFFF99"/>
          </a:solidFill>
        </p:grpSpPr>
        <p:sp>
          <p:nvSpPr>
            <p:cNvPr id="999" name="Freihandform 998">
              <a:extLst>
                <a:ext uri="{FF2B5EF4-FFF2-40B4-BE49-F238E27FC236}">
                  <a16:creationId xmlns:a16="http://schemas.microsoft.com/office/drawing/2014/main" id="{9ED35010-7932-BC92-0F33-5BE9897C7D5E}"/>
                </a:ext>
              </a:extLst>
            </p:cNvPr>
            <p:cNvSpPr/>
            <p:nvPr/>
          </p:nvSpPr>
          <p:spPr>
            <a:xfrm>
              <a:off x="4200813" y="2594777"/>
              <a:ext cx="463305" cy="578065"/>
            </a:xfrm>
            <a:custGeom>
              <a:avLst/>
              <a:gdLst>
                <a:gd name="connsiteX0" fmla="*/ 463306 w 463305"/>
                <a:gd name="connsiteY0" fmla="*/ 297204 h 578065"/>
                <a:gd name="connsiteX1" fmla="*/ 389034 w 463305"/>
                <a:gd name="connsiteY1" fmla="*/ 485276 h 578065"/>
                <a:gd name="connsiteX2" fmla="*/ 379094 w 463305"/>
                <a:gd name="connsiteY2" fmla="*/ 481398 h 578065"/>
                <a:gd name="connsiteX3" fmla="*/ 305097 w 463305"/>
                <a:gd name="connsiteY3" fmla="*/ 578065 h 578065"/>
                <a:gd name="connsiteX4" fmla="*/ 299023 w 463305"/>
                <a:gd name="connsiteY4" fmla="*/ 524608 h 578065"/>
                <a:gd name="connsiteX5" fmla="*/ 275830 w 463305"/>
                <a:gd name="connsiteY5" fmla="*/ 511866 h 578065"/>
                <a:gd name="connsiteX6" fmla="*/ 256226 w 463305"/>
                <a:gd name="connsiteY6" fmla="*/ 464779 h 578065"/>
                <a:gd name="connsiteX7" fmla="*/ 196864 w 463305"/>
                <a:gd name="connsiteY7" fmla="*/ 432926 h 578065"/>
                <a:gd name="connsiteX8" fmla="*/ 167596 w 463305"/>
                <a:gd name="connsiteY8" fmla="*/ 323240 h 578065"/>
                <a:gd name="connsiteX9" fmla="*/ 111547 w 463305"/>
                <a:gd name="connsiteY9" fmla="*/ 300805 h 578065"/>
                <a:gd name="connsiteX10" fmla="*/ 67922 w 463305"/>
                <a:gd name="connsiteY10" fmla="*/ 331827 h 578065"/>
                <a:gd name="connsiteX11" fmla="*/ 18775 w 463305"/>
                <a:gd name="connsiteY11" fmla="*/ 243746 h 578065"/>
                <a:gd name="connsiteX12" fmla="*/ 6627 w 463305"/>
                <a:gd name="connsiteY12" fmla="*/ 133783 h 578065"/>
                <a:gd name="connsiteX13" fmla="*/ 0 w 463305"/>
                <a:gd name="connsiteY13" fmla="*/ 102484 h 578065"/>
                <a:gd name="connsiteX14" fmla="*/ 23193 w 463305"/>
                <a:gd name="connsiteY14" fmla="*/ 102761 h 578065"/>
                <a:gd name="connsiteX15" fmla="*/ 66818 w 463305"/>
                <a:gd name="connsiteY15" fmla="*/ 43486 h 578065"/>
                <a:gd name="connsiteX16" fmla="*/ 99398 w 463305"/>
                <a:gd name="connsiteY16" fmla="*/ 10802 h 578065"/>
                <a:gd name="connsiteX17" fmla="*/ 110442 w 463305"/>
                <a:gd name="connsiteY17" fmla="*/ 0 h 578065"/>
                <a:gd name="connsiteX18" fmla="*/ 170081 w 463305"/>
                <a:gd name="connsiteY18" fmla="*/ 12741 h 578065"/>
                <a:gd name="connsiteX19" fmla="*/ 186371 w 463305"/>
                <a:gd name="connsiteY19" fmla="*/ 53735 h 578065"/>
                <a:gd name="connsiteX20" fmla="*/ 285494 w 463305"/>
                <a:gd name="connsiteY20" fmla="*/ 111071 h 578065"/>
                <a:gd name="connsiteX21" fmla="*/ 381855 w 463305"/>
                <a:gd name="connsiteY21" fmla="*/ 114671 h 578065"/>
                <a:gd name="connsiteX22" fmla="*/ 437904 w 463305"/>
                <a:gd name="connsiteY22" fmla="*/ 152895 h 578065"/>
                <a:gd name="connsiteX23" fmla="*/ 463306 w 463305"/>
                <a:gd name="connsiteY23" fmla="*/ 297204 h 57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3305" h="578065">
                  <a:moveTo>
                    <a:pt x="463306" y="297204"/>
                  </a:moveTo>
                  <a:lnTo>
                    <a:pt x="389034" y="485276"/>
                  </a:lnTo>
                  <a:lnTo>
                    <a:pt x="379094" y="481398"/>
                  </a:lnTo>
                  <a:lnTo>
                    <a:pt x="305097" y="578065"/>
                  </a:lnTo>
                  <a:lnTo>
                    <a:pt x="299023" y="524608"/>
                  </a:lnTo>
                  <a:lnTo>
                    <a:pt x="275830" y="511866"/>
                  </a:lnTo>
                  <a:lnTo>
                    <a:pt x="256226" y="464779"/>
                  </a:lnTo>
                  <a:lnTo>
                    <a:pt x="196864" y="432926"/>
                  </a:lnTo>
                  <a:lnTo>
                    <a:pt x="167596" y="323240"/>
                  </a:lnTo>
                  <a:lnTo>
                    <a:pt x="111547" y="300805"/>
                  </a:lnTo>
                  <a:lnTo>
                    <a:pt x="67922" y="331827"/>
                  </a:lnTo>
                  <a:lnTo>
                    <a:pt x="18775" y="243746"/>
                  </a:lnTo>
                  <a:lnTo>
                    <a:pt x="6627" y="133783"/>
                  </a:lnTo>
                  <a:lnTo>
                    <a:pt x="0" y="102484"/>
                  </a:lnTo>
                  <a:lnTo>
                    <a:pt x="23193" y="102761"/>
                  </a:lnTo>
                  <a:lnTo>
                    <a:pt x="66818" y="43486"/>
                  </a:lnTo>
                  <a:lnTo>
                    <a:pt x="99398" y="10802"/>
                  </a:lnTo>
                  <a:lnTo>
                    <a:pt x="110442" y="0"/>
                  </a:lnTo>
                  <a:lnTo>
                    <a:pt x="170081" y="12741"/>
                  </a:lnTo>
                  <a:lnTo>
                    <a:pt x="186371" y="53735"/>
                  </a:lnTo>
                  <a:lnTo>
                    <a:pt x="285494" y="111071"/>
                  </a:lnTo>
                  <a:lnTo>
                    <a:pt x="381855" y="114671"/>
                  </a:lnTo>
                  <a:lnTo>
                    <a:pt x="437904" y="152895"/>
                  </a:lnTo>
                  <a:lnTo>
                    <a:pt x="463306" y="29720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0" name="Freihandform 999">
              <a:extLst>
                <a:ext uri="{FF2B5EF4-FFF2-40B4-BE49-F238E27FC236}">
                  <a16:creationId xmlns:a16="http://schemas.microsoft.com/office/drawing/2014/main" id="{3FBF9F3B-1DBF-7A9E-D6C3-1909BC3F3B8E}"/>
                </a:ext>
              </a:extLst>
            </p:cNvPr>
            <p:cNvSpPr/>
            <p:nvPr/>
          </p:nvSpPr>
          <p:spPr>
            <a:xfrm>
              <a:off x="3923051" y="1915335"/>
              <a:ext cx="552488" cy="720435"/>
            </a:xfrm>
            <a:custGeom>
              <a:avLst/>
              <a:gdLst>
                <a:gd name="connsiteX0" fmla="*/ 552488 w 552488"/>
                <a:gd name="connsiteY0" fmla="*/ 338474 h 720435"/>
                <a:gd name="connsiteX1" fmla="*/ 552488 w 552488"/>
                <a:gd name="connsiteY1" fmla="*/ 347892 h 720435"/>
                <a:gd name="connsiteX2" fmla="*/ 375780 w 552488"/>
                <a:gd name="connsiteY2" fmla="*/ 688028 h 720435"/>
                <a:gd name="connsiteX3" fmla="*/ 343200 w 552488"/>
                <a:gd name="connsiteY3" fmla="*/ 720435 h 720435"/>
                <a:gd name="connsiteX4" fmla="*/ 283561 w 552488"/>
                <a:gd name="connsiteY4" fmla="*/ 716834 h 720435"/>
                <a:gd name="connsiteX5" fmla="*/ 284113 w 552488"/>
                <a:gd name="connsiteY5" fmla="*/ 632077 h 720435"/>
                <a:gd name="connsiteX6" fmla="*/ 134464 w 552488"/>
                <a:gd name="connsiteY6" fmla="*/ 609919 h 720435"/>
                <a:gd name="connsiteX7" fmla="*/ 121487 w 552488"/>
                <a:gd name="connsiteY7" fmla="*/ 577235 h 720435"/>
                <a:gd name="connsiteX8" fmla="*/ 94981 w 552488"/>
                <a:gd name="connsiteY8" fmla="*/ 599116 h 720435"/>
                <a:gd name="connsiteX9" fmla="*/ 68198 w 552488"/>
                <a:gd name="connsiteY9" fmla="*/ 602163 h 720435"/>
                <a:gd name="connsiteX10" fmla="*/ 32028 w 552488"/>
                <a:gd name="connsiteY10" fmla="*/ 539011 h 720435"/>
                <a:gd name="connsiteX11" fmla="*/ 5522 w 552488"/>
                <a:gd name="connsiteY11" fmla="*/ 532363 h 720435"/>
                <a:gd name="connsiteX12" fmla="*/ 0 w 552488"/>
                <a:gd name="connsiteY12" fmla="*/ 409659 h 720435"/>
                <a:gd name="connsiteX13" fmla="*/ 215363 w 552488"/>
                <a:gd name="connsiteY13" fmla="*/ 68415 h 720435"/>
                <a:gd name="connsiteX14" fmla="*/ 235242 w 552488"/>
                <a:gd name="connsiteY14" fmla="*/ 68692 h 720435"/>
                <a:gd name="connsiteX15" fmla="*/ 318350 w 552488"/>
                <a:gd name="connsiteY15" fmla="*/ 0 h 720435"/>
                <a:gd name="connsiteX16" fmla="*/ 427688 w 552488"/>
                <a:gd name="connsiteY16" fmla="*/ 136276 h 720435"/>
                <a:gd name="connsiteX17" fmla="*/ 513833 w 552488"/>
                <a:gd name="connsiteY17" fmla="*/ 177824 h 720435"/>
                <a:gd name="connsiteX18" fmla="*/ 552488 w 552488"/>
                <a:gd name="connsiteY18" fmla="*/ 338474 h 720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2488" h="720435">
                  <a:moveTo>
                    <a:pt x="552488" y="338474"/>
                  </a:moveTo>
                  <a:lnTo>
                    <a:pt x="552488" y="347892"/>
                  </a:lnTo>
                  <a:lnTo>
                    <a:pt x="375780" y="688028"/>
                  </a:lnTo>
                  <a:lnTo>
                    <a:pt x="343200" y="720435"/>
                  </a:lnTo>
                  <a:lnTo>
                    <a:pt x="283561" y="716834"/>
                  </a:lnTo>
                  <a:lnTo>
                    <a:pt x="284113" y="632077"/>
                  </a:lnTo>
                  <a:lnTo>
                    <a:pt x="134464" y="609919"/>
                  </a:lnTo>
                  <a:lnTo>
                    <a:pt x="121487" y="577235"/>
                  </a:lnTo>
                  <a:lnTo>
                    <a:pt x="94981" y="599116"/>
                  </a:lnTo>
                  <a:lnTo>
                    <a:pt x="68198" y="602163"/>
                  </a:lnTo>
                  <a:lnTo>
                    <a:pt x="32028" y="539011"/>
                  </a:lnTo>
                  <a:lnTo>
                    <a:pt x="5522" y="532363"/>
                  </a:lnTo>
                  <a:lnTo>
                    <a:pt x="0" y="409659"/>
                  </a:lnTo>
                  <a:lnTo>
                    <a:pt x="215363" y="68415"/>
                  </a:lnTo>
                  <a:lnTo>
                    <a:pt x="235242" y="68692"/>
                  </a:lnTo>
                  <a:lnTo>
                    <a:pt x="318350" y="0"/>
                  </a:lnTo>
                  <a:lnTo>
                    <a:pt x="427688" y="136276"/>
                  </a:lnTo>
                  <a:lnTo>
                    <a:pt x="513833" y="177824"/>
                  </a:lnTo>
                  <a:lnTo>
                    <a:pt x="552488" y="3384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1" name="Freihandform 1000">
              <a:extLst>
                <a:ext uri="{FF2B5EF4-FFF2-40B4-BE49-F238E27FC236}">
                  <a16:creationId xmlns:a16="http://schemas.microsoft.com/office/drawing/2014/main" id="{97EDCBE8-73BD-5DA6-3830-1292766F3195}"/>
                </a:ext>
              </a:extLst>
            </p:cNvPr>
            <p:cNvSpPr/>
            <p:nvPr/>
          </p:nvSpPr>
          <p:spPr>
            <a:xfrm>
              <a:off x="3255151" y="1775735"/>
              <a:ext cx="984869" cy="1187983"/>
            </a:xfrm>
            <a:custGeom>
              <a:avLst/>
              <a:gdLst>
                <a:gd name="connsiteX0" fmla="*/ 244906 w 984869"/>
                <a:gd name="connsiteY0" fmla="*/ 820980 h 1187983"/>
                <a:gd name="connsiteX1" fmla="*/ 240764 w 984869"/>
                <a:gd name="connsiteY1" fmla="*/ 816825 h 1187983"/>
                <a:gd name="connsiteX2" fmla="*/ 271688 w 984869"/>
                <a:gd name="connsiteY2" fmla="*/ 716280 h 1187983"/>
                <a:gd name="connsiteX3" fmla="*/ 251808 w 984869"/>
                <a:gd name="connsiteY3" fmla="*/ 687751 h 1187983"/>
                <a:gd name="connsiteX4" fmla="*/ 215087 w 984869"/>
                <a:gd name="connsiteY4" fmla="*/ 690798 h 1187983"/>
                <a:gd name="connsiteX5" fmla="*/ 221989 w 984869"/>
                <a:gd name="connsiteY5" fmla="*/ 659222 h 1187983"/>
                <a:gd name="connsiteX6" fmla="*/ 265338 w 984869"/>
                <a:gd name="connsiteY6" fmla="*/ 656452 h 1187983"/>
                <a:gd name="connsiteX7" fmla="*/ 352587 w 984869"/>
                <a:gd name="connsiteY7" fmla="*/ 565878 h 1187983"/>
                <a:gd name="connsiteX8" fmla="*/ 322768 w 984869"/>
                <a:gd name="connsiteY8" fmla="*/ 540396 h 1187983"/>
                <a:gd name="connsiteX9" fmla="*/ 323044 w 984869"/>
                <a:gd name="connsiteY9" fmla="*/ 505773 h 1187983"/>
                <a:gd name="connsiteX10" fmla="*/ 396488 w 984869"/>
                <a:gd name="connsiteY10" fmla="*/ 515744 h 1187983"/>
                <a:gd name="connsiteX11" fmla="*/ 406704 w 984869"/>
                <a:gd name="connsiteY11" fmla="*/ 481121 h 1187983"/>
                <a:gd name="connsiteX12" fmla="*/ 432934 w 984869"/>
                <a:gd name="connsiteY12" fmla="*/ 491369 h 1187983"/>
                <a:gd name="connsiteX13" fmla="*/ 456403 w 984869"/>
                <a:gd name="connsiteY13" fmla="*/ 500510 h 1187983"/>
                <a:gd name="connsiteX14" fmla="*/ 463030 w 984869"/>
                <a:gd name="connsiteY14" fmla="*/ 522669 h 1187983"/>
                <a:gd name="connsiteX15" fmla="*/ 529571 w 984869"/>
                <a:gd name="connsiteY15" fmla="*/ 519899 h 1187983"/>
                <a:gd name="connsiteX16" fmla="*/ 560219 w 984869"/>
                <a:gd name="connsiteY16" fmla="*/ 422678 h 1187983"/>
                <a:gd name="connsiteX17" fmla="*/ 613507 w 984869"/>
                <a:gd name="connsiteY17" fmla="*/ 413537 h 1187983"/>
                <a:gd name="connsiteX18" fmla="*/ 662654 w 984869"/>
                <a:gd name="connsiteY18" fmla="*/ 102207 h 1187983"/>
                <a:gd name="connsiteX19" fmla="*/ 811475 w 984869"/>
                <a:gd name="connsiteY19" fmla="*/ 222972 h 1187983"/>
                <a:gd name="connsiteX20" fmla="*/ 845712 w 984869"/>
                <a:gd name="connsiteY20" fmla="*/ 173946 h 1187983"/>
                <a:gd name="connsiteX21" fmla="*/ 838534 w 984869"/>
                <a:gd name="connsiteY21" fmla="*/ 169791 h 1187983"/>
                <a:gd name="connsiteX22" fmla="*/ 769231 w 984869"/>
                <a:gd name="connsiteY22" fmla="*/ 87250 h 1187983"/>
                <a:gd name="connsiteX23" fmla="*/ 873047 w 984869"/>
                <a:gd name="connsiteY23" fmla="*/ 0 h 1187983"/>
                <a:gd name="connsiteX24" fmla="*/ 984870 w 984869"/>
                <a:gd name="connsiteY24" fmla="*/ 139046 h 1187983"/>
                <a:gd name="connsiteX25" fmla="*/ 901486 w 984869"/>
                <a:gd name="connsiteY25" fmla="*/ 208015 h 1187983"/>
                <a:gd name="connsiteX26" fmla="*/ 881606 w 984869"/>
                <a:gd name="connsiteY26" fmla="*/ 207738 h 1187983"/>
                <a:gd name="connsiteX27" fmla="*/ 665691 w 984869"/>
                <a:gd name="connsiteY27" fmla="*/ 549259 h 1187983"/>
                <a:gd name="connsiteX28" fmla="*/ 671490 w 984869"/>
                <a:gd name="connsiteY28" fmla="*/ 672240 h 1187983"/>
                <a:gd name="connsiteX29" fmla="*/ 697995 w 984869"/>
                <a:gd name="connsiteY29" fmla="*/ 678611 h 1187983"/>
                <a:gd name="connsiteX30" fmla="*/ 734166 w 984869"/>
                <a:gd name="connsiteY30" fmla="*/ 742040 h 1187983"/>
                <a:gd name="connsiteX31" fmla="*/ 760948 w 984869"/>
                <a:gd name="connsiteY31" fmla="*/ 738993 h 1187983"/>
                <a:gd name="connsiteX32" fmla="*/ 787730 w 984869"/>
                <a:gd name="connsiteY32" fmla="*/ 717111 h 1187983"/>
                <a:gd name="connsiteX33" fmla="*/ 800431 w 984869"/>
                <a:gd name="connsiteY33" fmla="*/ 749519 h 1187983"/>
                <a:gd name="connsiteX34" fmla="*/ 813960 w 984869"/>
                <a:gd name="connsiteY34" fmla="*/ 783587 h 1187983"/>
                <a:gd name="connsiteX35" fmla="*/ 542548 w 984869"/>
                <a:gd name="connsiteY35" fmla="*/ 998527 h 1187983"/>
                <a:gd name="connsiteX36" fmla="*/ 499199 w 984869"/>
                <a:gd name="connsiteY36" fmla="*/ 985786 h 1187983"/>
                <a:gd name="connsiteX37" fmla="*/ 251532 w 984869"/>
                <a:gd name="connsiteY37" fmla="*/ 1169426 h 1187983"/>
                <a:gd name="connsiteX38" fmla="*/ 226683 w 984869"/>
                <a:gd name="connsiteY38" fmla="*/ 1187984 h 1187983"/>
                <a:gd name="connsiteX39" fmla="*/ 198520 w 984869"/>
                <a:gd name="connsiteY39" fmla="*/ 1118738 h 1187983"/>
                <a:gd name="connsiteX40" fmla="*/ 135292 w 984869"/>
                <a:gd name="connsiteY40" fmla="*/ 1112090 h 1187983"/>
                <a:gd name="connsiteX41" fmla="*/ 30924 w 984869"/>
                <a:gd name="connsiteY41" fmla="*/ 1061679 h 1187983"/>
                <a:gd name="connsiteX42" fmla="*/ 32856 w 984869"/>
                <a:gd name="connsiteY42" fmla="*/ 1019855 h 1187983"/>
                <a:gd name="connsiteX43" fmla="*/ 29819 w 984869"/>
                <a:gd name="connsiteY43" fmla="*/ 991325 h 1187983"/>
                <a:gd name="connsiteX44" fmla="*/ 0 w 984869"/>
                <a:gd name="connsiteY44" fmla="*/ 959749 h 1187983"/>
                <a:gd name="connsiteX45" fmla="*/ 3589 w 984869"/>
                <a:gd name="connsiteY45" fmla="*/ 940914 h 1187983"/>
                <a:gd name="connsiteX46" fmla="*/ 83384 w 984869"/>
                <a:gd name="connsiteY46" fmla="*/ 941468 h 1187983"/>
                <a:gd name="connsiteX47" fmla="*/ 109890 w 984869"/>
                <a:gd name="connsiteY47" fmla="*/ 957533 h 1187983"/>
                <a:gd name="connsiteX48" fmla="*/ 110166 w 984869"/>
                <a:gd name="connsiteY48" fmla="*/ 916540 h 1187983"/>
                <a:gd name="connsiteX49" fmla="*/ 73720 w 984869"/>
                <a:gd name="connsiteY49" fmla="*/ 909892 h 1187983"/>
                <a:gd name="connsiteX50" fmla="*/ 77586 w 984869"/>
                <a:gd name="connsiteY50" fmla="*/ 843970 h 1187983"/>
                <a:gd name="connsiteX51" fmla="*/ 110719 w 984869"/>
                <a:gd name="connsiteY51" fmla="*/ 866129 h 1187983"/>
                <a:gd name="connsiteX52" fmla="*/ 147440 w 984869"/>
                <a:gd name="connsiteY52" fmla="*/ 844524 h 1187983"/>
                <a:gd name="connsiteX53" fmla="*/ 217295 w 984869"/>
                <a:gd name="connsiteY53" fmla="*/ 845078 h 1187983"/>
                <a:gd name="connsiteX54" fmla="*/ 244906 w 984869"/>
                <a:gd name="connsiteY54" fmla="*/ 820980 h 11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84869" h="1187983">
                  <a:moveTo>
                    <a:pt x="244906" y="820980"/>
                  </a:moveTo>
                  <a:lnTo>
                    <a:pt x="240764" y="816825"/>
                  </a:lnTo>
                  <a:lnTo>
                    <a:pt x="271688" y="716280"/>
                  </a:lnTo>
                  <a:lnTo>
                    <a:pt x="251808" y="687751"/>
                  </a:lnTo>
                  <a:lnTo>
                    <a:pt x="215087" y="690798"/>
                  </a:lnTo>
                  <a:lnTo>
                    <a:pt x="221989" y="659222"/>
                  </a:lnTo>
                  <a:lnTo>
                    <a:pt x="265338" y="656452"/>
                  </a:lnTo>
                  <a:lnTo>
                    <a:pt x="352587" y="565878"/>
                  </a:lnTo>
                  <a:lnTo>
                    <a:pt x="322768" y="540396"/>
                  </a:lnTo>
                  <a:lnTo>
                    <a:pt x="323044" y="505773"/>
                  </a:lnTo>
                  <a:lnTo>
                    <a:pt x="396488" y="515744"/>
                  </a:lnTo>
                  <a:lnTo>
                    <a:pt x="406704" y="481121"/>
                  </a:lnTo>
                  <a:lnTo>
                    <a:pt x="432934" y="491369"/>
                  </a:lnTo>
                  <a:lnTo>
                    <a:pt x="456403" y="500510"/>
                  </a:lnTo>
                  <a:lnTo>
                    <a:pt x="463030" y="522669"/>
                  </a:lnTo>
                  <a:lnTo>
                    <a:pt x="529571" y="519899"/>
                  </a:lnTo>
                  <a:lnTo>
                    <a:pt x="560219" y="422678"/>
                  </a:lnTo>
                  <a:lnTo>
                    <a:pt x="613507" y="413537"/>
                  </a:lnTo>
                  <a:lnTo>
                    <a:pt x="662654" y="102207"/>
                  </a:lnTo>
                  <a:lnTo>
                    <a:pt x="811475" y="222972"/>
                  </a:lnTo>
                  <a:lnTo>
                    <a:pt x="845712" y="173946"/>
                  </a:lnTo>
                  <a:lnTo>
                    <a:pt x="838534" y="169791"/>
                  </a:lnTo>
                  <a:lnTo>
                    <a:pt x="769231" y="87250"/>
                  </a:lnTo>
                  <a:lnTo>
                    <a:pt x="873047" y="0"/>
                  </a:lnTo>
                  <a:lnTo>
                    <a:pt x="984870" y="139046"/>
                  </a:lnTo>
                  <a:lnTo>
                    <a:pt x="901486" y="208015"/>
                  </a:lnTo>
                  <a:lnTo>
                    <a:pt x="881606" y="207738"/>
                  </a:lnTo>
                  <a:lnTo>
                    <a:pt x="665691" y="549259"/>
                  </a:lnTo>
                  <a:lnTo>
                    <a:pt x="671490" y="672240"/>
                  </a:lnTo>
                  <a:lnTo>
                    <a:pt x="697995" y="678611"/>
                  </a:lnTo>
                  <a:lnTo>
                    <a:pt x="734166" y="742040"/>
                  </a:lnTo>
                  <a:lnTo>
                    <a:pt x="760948" y="738993"/>
                  </a:lnTo>
                  <a:lnTo>
                    <a:pt x="787730" y="717111"/>
                  </a:lnTo>
                  <a:lnTo>
                    <a:pt x="800431" y="749519"/>
                  </a:lnTo>
                  <a:lnTo>
                    <a:pt x="813960" y="783587"/>
                  </a:lnTo>
                  <a:lnTo>
                    <a:pt x="542548" y="998527"/>
                  </a:lnTo>
                  <a:lnTo>
                    <a:pt x="499199" y="985786"/>
                  </a:lnTo>
                  <a:lnTo>
                    <a:pt x="251532" y="1169426"/>
                  </a:lnTo>
                  <a:lnTo>
                    <a:pt x="226683" y="1187984"/>
                  </a:lnTo>
                  <a:lnTo>
                    <a:pt x="198520" y="1118738"/>
                  </a:lnTo>
                  <a:lnTo>
                    <a:pt x="135292" y="1112090"/>
                  </a:lnTo>
                  <a:lnTo>
                    <a:pt x="30924" y="1061679"/>
                  </a:lnTo>
                  <a:lnTo>
                    <a:pt x="32856" y="1019855"/>
                  </a:lnTo>
                  <a:lnTo>
                    <a:pt x="29819" y="991325"/>
                  </a:lnTo>
                  <a:lnTo>
                    <a:pt x="0" y="959749"/>
                  </a:lnTo>
                  <a:lnTo>
                    <a:pt x="3589" y="940914"/>
                  </a:lnTo>
                  <a:lnTo>
                    <a:pt x="83384" y="941468"/>
                  </a:lnTo>
                  <a:lnTo>
                    <a:pt x="109890" y="957533"/>
                  </a:lnTo>
                  <a:lnTo>
                    <a:pt x="110166" y="916540"/>
                  </a:lnTo>
                  <a:lnTo>
                    <a:pt x="73720" y="909892"/>
                  </a:lnTo>
                  <a:lnTo>
                    <a:pt x="77586" y="843970"/>
                  </a:lnTo>
                  <a:lnTo>
                    <a:pt x="110719" y="866129"/>
                  </a:lnTo>
                  <a:lnTo>
                    <a:pt x="147440" y="844524"/>
                  </a:lnTo>
                  <a:lnTo>
                    <a:pt x="217295" y="845078"/>
                  </a:lnTo>
                  <a:lnTo>
                    <a:pt x="244906" y="82098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2" name="Freihandform 1001">
              <a:extLst>
                <a:ext uri="{FF2B5EF4-FFF2-40B4-BE49-F238E27FC236}">
                  <a16:creationId xmlns:a16="http://schemas.microsoft.com/office/drawing/2014/main" id="{A424BBDA-804D-ECF2-CE65-F5BDF84BDF85}"/>
                </a:ext>
              </a:extLst>
            </p:cNvPr>
            <p:cNvSpPr/>
            <p:nvPr/>
          </p:nvSpPr>
          <p:spPr>
            <a:xfrm>
              <a:off x="3506959" y="2527469"/>
              <a:ext cx="794356" cy="950054"/>
            </a:xfrm>
            <a:custGeom>
              <a:avLst/>
              <a:gdLst>
                <a:gd name="connsiteX0" fmla="*/ 342647 w 794356"/>
                <a:gd name="connsiteY0" fmla="*/ 910169 h 950054"/>
                <a:gd name="connsiteX1" fmla="*/ 289359 w 794356"/>
                <a:gd name="connsiteY1" fmla="*/ 932605 h 950054"/>
                <a:gd name="connsiteX2" fmla="*/ 289359 w 794356"/>
                <a:gd name="connsiteY2" fmla="*/ 931774 h 950054"/>
                <a:gd name="connsiteX3" fmla="*/ 259540 w 794356"/>
                <a:gd name="connsiteY3" fmla="*/ 922079 h 950054"/>
                <a:gd name="connsiteX4" fmla="*/ 222542 w 794356"/>
                <a:gd name="connsiteY4" fmla="*/ 950055 h 950054"/>
                <a:gd name="connsiteX5" fmla="*/ 206251 w 794356"/>
                <a:gd name="connsiteY5" fmla="*/ 921802 h 950054"/>
                <a:gd name="connsiteX6" fmla="*/ 269755 w 794356"/>
                <a:gd name="connsiteY6" fmla="*/ 874992 h 950054"/>
                <a:gd name="connsiteX7" fmla="*/ 260368 w 794356"/>
                <a:gd name="connsiteY7" fmla="*/ 818210 h 950054"/>
                <a:gd name="connsiteX8" fmla="*/ 197416 w 794356"/>
                <a:gd name="connsiteY8" fmla="*/ 773616 h 950054"/>
                <a:gd name="connsiteX9" fmla="*/ 197692 w 794356"/>
                <a:gd name="connsiteY9" fmla="*/ 735946 h 950054"/>
                <a:gd name="connsiteX10" fmla="*/ 197968 w 794356"/>
                <a:gd name="connsiteY10" fmla="*/ 735392 h 950054"/>
                <a:gd name="connsiteX11" fmla="*/ 25126 w 794356"/>
                <a:gd name="connsiteY11" fmla="*/ 684150 h 950054"/>
                <a:gd name="connsiteX12" fmla="*/ 55221 w 794356"/>
                <a:gd name="connsiteY12" fmla="*/ 649804 h 950054"/>
                <a:gd name="connsiteX13" fmla="*/ 55497 w 794356"/>
                <a:gd name="connsiteY13" fmla="*/ 624599 h 950054"/>
                <a:gd name="connsiteX14" fmla="*/ 78966 w 794356"/>
                <a:gd name="connsiteY14" fmla="*/ 590253 h 950054"/>
                <a:gd name="connsiteX15" fmla="*/ 43073 w 794356"/>
                <a:gd name="connsiteY15" fmla="*/ 495524 h 950054"/>
                <a:gd name="connsiteX16" fmla="*/ 6627 w 794356"/>
                <a:gd name="connsiteY16" fmla="*/ 504665 h 950054"/>
                <a:gd name="connsiteX17" fmla="*/ 0 w 794356"/>
                <a:gd name="connsiteY17" fmla="*/ 485830 h 950054"/>
                <a:gd name="connsiteX18" fmla="*/ 26782 w 794356"/>
                <a:gd name="connsiteY18" fmla="*/ 463948 h 950054"/>
                <a:gd name="connsiteX19" fmla="*/ 552 w 794356"/>
                <a:gd name="connsiteY19" fmla="*/ 419631 h 950054"/>
                <a:gd name="connsiteX20" fmla="*/ 248219 w 794356"/>
                <a:gd name="connsiteY20" fmla="*/ 235990 h 950054"/>
                <a:gd name="connsiteX21" fmla="*/ 291292 w 794356"/>
                <a:gd name="connsiteY21" fmla="*/ 248732 h 950054"/>
                <a:gd name="connsiteX22" fmla="*/ 562428 w 794356"/>
                <a:gd name="connsiteY22" fmla="*/ 33792 h 950054"/>
                <a:gd name="connsiteX23" fmla="*/ 549175 w 794356"/>
                <a:gd name="connsiteY23" fmla="*/ 0 h 950054"/>
                <a:gd name="connsiteX24" fmla="*/ 698824 w 794356"/>
                <a:gd name="connsiteY24" fmla="*/ 22159 h 950054"/>
                <a:gd name="connsiteX25" fmla="*/ 698272 w 794356"/>
                <a:gd name="connsiteY25" fmla="*/ 107193 h 950054"/>
                <a:gd name="connsiteX26" fmla="*/ 758187 w 794356"/>
                <a:gd name="connsiteY26" fmla="*/ 110794 h 950054"/>
                <a:gd name="connsiteX27" fmla="*/ 714286 w 794356"/>
                <a:gd name="connsiteY27" fmla="*/ 170345 h 950054"/>
                <a:gd name="connsiteX28" fmla="*/ 691093 w 794356"/>
                <a:gd name="connsiteY28" fmla="*/ 170068 h 950054"/>
                <a:gd name="connsiteX29" fmla="*/ 697444 w 794356"/>
                <a:gd name="connsiteY29" fmla="*/ 201644 h 950054"/>
                <a:gd name="connsiteX30" fmla="*/ 709868 w 794356"/>
                <a:gd name="connsiteY30" fmla="*/ 311884 h 950054"/>
                <a:gd name="connsiteX31" fmla="*/ 759291 w 794356"/>
                <a:gd name="connsiteY31" fmla="*/ 400519 h 950054"/>
                <a:gd name="connsiteX32" fmla="*/ 758463 w 794356"/>
                <a:gd name="connsiteY32" fmla="*/ 488600 h 950054"/>
                <a:gd name="connsiteX33" fmla="*/ 794357 w 794356"/>
                <a:gd name="connsiteY33" fmla="*/ 570587 h 950054"/>
                <a:gd name="connsiteX34" fmla="*/ 621239 w 794356"/>
                <a:gd name="connsiteY34" fmla="*/ 597731 h 950054"/>
                <a:gd name="connsiteX35" fmla="*/ 614336 w 794356"/>
                <a:gd name="connsiteY35" fmla="*/ 638448 h 950054"/>
                <a:gd name="connsiteX36" fmla="*/ 530952 w 794356"/>
                <a:gd name="connsiteY36" fmla="*/ 666146 h 950054"/>
                <a:gd name="connsiteX37" fmla="*/ 484014 w 794356"/>
                <a:gd name="connsiteY37" fmla="*/ 719327 h 950054"/>
                <a:gd name="connsiteX38" fmla="*/ 465791 w 794356"/>
                <a:gd name="connsiteY38" fmla="*/ 709633 h 950054"/>
                <a:gd name="connsiteX39" fmla="*/ 464134 w 794356"/>
                <a:gd name="connsiteY39" fmla="*/ 712957 h 950054"/>
                <a:gd name="connsiteX40" fmla="*/ 353692 w 794356"/>
                <a:gd name="connsiteY40" fmla="*/ 787465 h 950054"/>
                <a:gd name="connsiteX41" fmla="*/ 342647 w 794356"/>
                <a:gd name="connsiteY41" fmla="*/ 910169 h 95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4356" h="950054">
                  <a:moveTo>
                    <a:pt x="342647" y="910169"/>
                  </a:moveTo>
                  <a:lnTo>
                    <a:pt x="289359" y="932605"/>
                  </a:lnTo>
                  <a:lnTo>
                    <a:pt x="289359" y="931774"/>
                  </a:lnTo>
                  <a:lnTo>
                    <a:pt x="259540" y="922079"/>
                  </a:lnTo>
                  <a:lnTo>
                    <a:pt x="222542" y="950055"/>
                  </a:lnTo>
                  <a:lnTo>
                    <a:pt x="206251" y="921802"/>
                  </a:lnTo>
                  <a:lnTo>
                    <a:pt x="269755" y="874992"/>
                  </a:lnTo>
                  <a:lnTo>
                    <a:pt x="260368" y="818210"/>
                  </a:lnTo>
                  <a:lnTo>
                    <a:pt x="197416" y="773616"/>
                  </a:lnTo>
                  <a:lnTo>
                    <a:pt x="197692" y="735946"/>
                  </a:lnTo>
                  <a:lnTo>
                    <a:pt x="197968" y="735392"/>
                  </a:lnTo>
                  <a:lnTo>
                    <a:pt x="25126" y="684150"/>
                  </a:lnTo>
                  <a:lnTo>
                    <a:pt x="55221" y="649804"/>
                  </a:lnTo>
                  <a:lnTo>
                    <a:pt x="55497" y="624599"/>
                  </a:lnTo>
                  <a:lnTo>
                    <a:pt x="78966" y="590253"/>
                  </a:lnTo>
                  <a:lnTo>
                    <a:pt x="43073" y="495524"/>
                  </a:lnTo>
                  <a:lnTo>
                    <a:pt x="6627" y="504665"/>
                  </a:lnTo>
                  <a:lnTo>
                    <a:pt x="0" y="485830"/>
                  </a:lnTo>
                  <a:lnTo>
                    <a:pt x="26782" y="463948"/>
                  </a:lnTo>
                  <a:lnTo>
                    <a:pt x="552" y="419631"/>
                  </a:lnTo>
                  <a:lnTo>
                    <a:pt x="248219" y="235990"/>
                  </a:lnTo>
                  <a:lnTo>
                    <a:pt x="291292" y="248732"/>
                  </a:lnTo>
                  <a:lnTo>
                    <a:pt x="562428" y="33792"/>
                  </a:lnTo>
                  <a:lnTo>
                    <a:pt x="549175" y="0"/>
                  </a:lnTo>
                  <a:lnTo>
                    <a:pt x="698824" y="22159"/>
                  </a:lnTo>
                  <a:lnTo>
                    <a:pt x="698272" y="107193"/>
                  </a:lnTo>
                  <a:lnTo>
                    <a:pt x="758187" y="110794"/>
                  </a:lnTo>
                  <a:lnTo>
                    <a:pt x="714286" y="170345"/>
                  </a:lnTo>
                  <a:lnTo>
                    <a:pt x="691093" y="170068"/>
                  </a:lnTo>
                  <a:lnTo>
                    <a:pt x="697444" y="201644"/>
                  </a:lnTo>
                  <a:lnTo>
                    <a:pt x="709868" y="311884"/>
                  </a:lnTo>
                  <a:lnTo>
                    <a:pt x="759291" y="400519"/>
                  </a:lnTo>
                  <a:lnTo>
                    <a:pt x="758463" y="488600"/>
                  </a:lnTo>
                  <a:lnTo>
                    <a:pt x="794357" y="570587"/>
                  </a:lnTo>
                  <a:lnTo>
                    <a:pt x="621239" y="597731"/>
                  </a:lnTo>
                  <a:lnTo>
                    <a:pt x="614336" y="638448"/>
                  </a:lnTo>
                  <a:lnTo>
                    <a:pt x="530952" y="666146"/>
                  </a:lnTo>
                  <a:lnTo>
                    <a:pt x="484014" y="719327"/>
                  </a:lnTo>
                  <a:lnTo>
                    <a:pt x="465791" y="709633"/>
                  </a:lnTo>
                  <a:lnTo>
                    <a:pt x="464134" y="712957"/>
                  </a:lnTo>
                  <a:lnTo>
                    <a:pt x="353692" y="787465"/>
                  </a:lnTo>
                  <a:lnTo>
                    <a:pt x="342647" y="91016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3" name="Freihandform 1002">
              <a:extLst>
                <a:ext uri="{FF2B5EF4-FFF2-40B4-BE49-F238E27FC236}">
                  <a16:creationId xmlns:a16="http://schemas.microsoft.com/office/drawing/2014/main" id="{6935F34E-B34E-A382-CBD9-E78730AB4448}"/>
                </a:ext>
              </a:extLst>
            </p:cNvPr>
            <p:cNvSpPr/>
            <p:nvPr/>
          </p:nvSpPr>
          <p:spPr>
            <a:xfrm>
              <a:off x="2993679" y="3210235"/>
              <a:ext cx="800983" cy="625152"/>
            </a:xfrm>
            <a:custGeom>
              <a:avLst/>
              <a:gdLst>
                <a:gd name="connsiteX0" fmla="*/ 800707 w 800983"/>
                <a:gd name="connsiteY0" fmla="*/ 251501 h 625152"/>
                <a:gd name="connsiteX1" fmla="*/ 787178 w 800983"/>
                <a:gd name="connsiteY1" fmla="*/ 310499 h 625152"/>
                <a:gd name="connsiteX2" fmla="*/ 787178 w 800983"/>
                <a:gd name="connsiteY2" fmla="*/ 314100 h 625152"/>
                <a:gd name="connsiteX3" fmla="*/ 720636 w 800983"/>
                <a:gd name="connsiteY3" fmla="*/ 316316 h 625152"/>
                <a:gd name="connsiteX4" fmla="*/ 690541 w 800983"/>
                <a:gd name="connsiteY4" fmla="*/ 331827 h 625152"/>
                <a:gd name="connsiteX5" fmla="*/ 633939 w 800983"/>
                <a:gd name="connsiteY5" fmla="*/ 321855 h 625152"/>
                <a:gd name="connsiteX6" fmla="*/ 618753 w 800983"/>
                <a:gd name="connsiteY6" fmla="*/ 358140 h 625152"/>
                <a:gd name="connsiteX7" fmla="*/ 612403 w 800983"/>
                <a:gd name="connsiteY7" fmla="*/ 355924 h 625152"/>
                <a:gd name="connsiteX8" fmla="*/ 603844 w 800983"/>
                <a:gd name="connsiteY8" fmla="*/ 343737 h 625152"/>
                <a:gd name="connsiteX9" fmla="*/ 595284 w 800983"/>
                <a:gd name="connsiteY9" fmla="*/ 349554 h 625152"/>
                <a:gd name="connsiteX10" fmla="*/ 500304 w 800983"/>
                <a:gd name="connsiteY10" fmla="*/ 415199 h 625152"/>
                <a:gd name="connsiteX11" fmla="*/ 499475 w 800983"/>
                <a:gd name="connsiteY11" fmla="*/ 512697 h 625152"/>
                <a:gd name="connsiteX12" fmla="*/ 479596 w 800983"/>
                <a:gd name="connsiteY12" fmla="*/ 521838 h 625152"/>
                <a:gd name="connsiteX13" fmla="*/ 472417 w 800983"/>
                <a:gd name="connsiteY13" fmla="*/ 581666 h 625152"/>
                <a:gd name="connsiteX14" fmla="*/ 418853 w 800983"/>
                <a:gd name="connsiteY14" fmla="*/ 625153 h 625152"/>
                <a:gd name="connsiteX15" fmla="*/ 323044 w 800983"/>
                <a:gd name="connsiteY15" fmla="*/ 539565 h 625152"/>
                <a:gd name="connsiteX16" fmla="*/ 296538 w 800983"/>
                <a:gd name="connsiteY16" fmla="*/ 526824 h 625152"/>
                <a:gd name="connsiteX17" fmla="*/ 240212 w 800983"/>
                <a:gd name="connsiteY17" fmla="*/ 472812 h 625152"/>
                <a:gd name="connsiteX18" fmla="*/ 237175 w 800983"/>
                <a:gd name="connsiteY18" fmla="*/ 438189 h 625152"/>
                <a:gd name="connsiteX19" fmla="*/ 128113 w 800983"/>
                <a:gd name="connsiteY19" fmla="*/ 339859 h 625152"/>
                <a:gd name="connsiteX20" fmla="*/ 0 w 800983"/>
                <a:gd name="connsiteY20" fmla="*/ 355647 h 625152"/>
                <a:gd name="connsiteX21" fmla="*/ 39207 w 800983"/>
                <a:gd name="connsiteY21" fmla="*/ 222972 h 625152"/>
                <a:gd name="connsiteX22" fmla="*/ 49147 w 800983"/>
                <a:gd name="connsiteY22" fmla="*/ 222972 h 625152"/>
                <a:gd name="connsiteX23" fmla="*/ 82556 w 800983"/>
                <a:gd name="connsiteY23" fmla="*/ 232667 h 625152"/>
                <a:gd name="connsiteX24" fmla="*/ 123143 w 800983"/>
                <a:gd name="connsiteY24" fmla="*/ 132398 h 625152"/>
                <a:gd name="connsiteX25" fmla="*/ 186371 w 800983"/>
                <a:gd name="connsiteY25" fmla="*/ 145417 h 625152"/>
                <a:gd name="connsiteX26" fmla="*/ 199349 w 800983"/>
                <a:gd name="connsiteY26" fmla="*/ 155111 h 625152"/>
                <a:gd name="connsiteX27" fmla="*/ 219504 w 800983"/>
                <a:gd name="connsiteY27" fmla="*/ 133229 h 625152"/>
                <a:gd name="connsiteX28" fmla="*/ 256226 w 800983"/>
                <a:gd name="connsiteY28" fmla="*/ 127136 h 625152"/>
                <a:gd name="connsiteX29" fmla="*/ 259816 w 800983"/>
                <a:gd name="connsiteY29" fmla="*/ 95836 h 625152"/>
                <a:gd name="connsiteX30" fmla="*/ 336297 w 800983"/>
                <a:gd name="connsiteY30" fmla="*/ 115225 h 625152"/>
                <a:gd name="connsiteX31" fmla="*/ 446187 w 800983"/>
                <a:gd name="connsiteY31" fmla="*/ 94175 h 625152"/>
                <a:gd name="connsiteX32" fmla="*/ 432934 w 800983"/>
                <a:gd name="connsiteY32" fmla="*/ 75063 h 625152"/>
                <a:gd name="connsiteX33" fmla="*/ 476835 w 800983"/>
                <a:gd name="connsiteY33" fmla="*/ 0 h 625152"/>
                <a:gd name="connsiteX34" fmla="*/ 536750 w 800983"/>
                <a:gd name="connsiteY34" fmla="*/ 3601 h 625152"/>
                <a:gd name="connsiteX35" fmla="*/ 709592 w 800983"/>
                <a:gd name="connsiteY35" fmla="*/ 54566 h 625152"/>
                <a:gd name="connsiteX36" fmla="*/ 709316 w 800983"/>
                <a:gd name="connsiteY36" fmla="*/ 55397 h 625152"/>
                <a:gd name="connsiteX37" fmla="*/ 709040 w 800983"/>
                <a:gd name="connsiteY37" fmla="*/ 93067 h 625152"/>
                <a:gd name="connsiteX38" fmla="*/ 771992 w 800983"/>
                <a:gd name="connsiteY38" fmla="*/ 137384 h 625152"/>
                <a:gd name="connsiteX39" fmla="*/ 781380 w 800983"/>
                <a:gd name="connsiteY39" fmla="*/ 194166 h 625152"/>
                <a:gd name="connsiteX40" fmla="*/ 717875 w 800983"/>
                <a:gd name="connsiteY40" fmla="*/ 240699 h 625152"/>
                <a:gd name="connsiteX41" fmla="*/ 734166 w 800983"/>
                <a:gd name="connsiteY41" fmla="*/ 269228 h 625152"/>
                <a:gd name="connsiteX42" fmla="*/ 771164 w 800983"/>
                <a:gd name="connsiteY42" fmla="*/ 241253 h 625152"/>
                <a:gd name="connsiteX43" fmla="*/ 800983 w 800983"/>
                <a:gd name="connsiteY43" fmla="*/ 250947 h 625152"/>
                <a:gd name="connsiteX44" fmla="*/ 800707 w 800983"/>
                <a:gd name="connsiteY44" fmla="*/ 251501 h 6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0983" h="625152">
                  <a:moveTo>
                    <a:pt x="800707" y="251501"/>
                  </a:moveTo>
                  <a:lnTo>
                    <a:pt x="787178" y="310499"/>
                  </a:lnTo>
                  <a:lnTo>
                    <a:pt x="787178" y="314100"/>
                  </a:lnTo>
                  <a:lnTo>
                    <a:pt x="720636" y="316316"/>
                  </a:lnTo>
                  <a:lnTo>
                    <a:pt x="690541" y="331827"/>
                  </a:lnTo>
                  <a:lnTo>
                    <a:pt x="633939" y="321855"/>
                  </a:lnTo>
                  <a:lnTo>
                    <a:pt x="618753" y="358140"/>
                  </a:lnTo>
                  <a:lnTo>
                    <a:pt x="612403" y="355924"/>
                  </a:lnTo>
                  <a:lnTo>
                    <a:pt x="603844" y="343737"/>
                  </a:lnTo>
                  <a:lnTo>
                    <a:pt x="595284" y="349554"/>
                  </a:lnTo>
                  <a:lnTo>
                    <a:pt x="500304" y="415199"/>
                  </a:lnTo>
                  <a:lnTo>
                    <a:pt x="499475" y="512697"/>
                  </a:lnTo>
                  <a:lnTo>
                    <a:pt x="479596" y="521838"/>
                  </a:lnTo>
                  <a:lnTo>
                    <a:pt x="472417" y="581666"/>
                  </a:lnTo>
                  <a:lnTo>
                    <a:pt x="418853" y="625153"/>
                  </a:lnTo>
                  <a:lnTo>
                    <a:pt x="323044" y="539565"/>
                  </a:lnTo>
                  <a:lnTo>
                    <a:pt x="296538" y="526824"/>
                  </a:lnTo>
                  <a:lnTo>
                    <a:pt x="240212" y="472812"/>
                  </a:lnTo>
                  <a:lnTo>
                    <a:pt x="237175" y="438189"/>
                  </a:lnTo>
                  <a:lnTo>
                    <a:pt x="128113" y="339859"/>
                  </a:lnTo>
                  <a:lnTo>
                    <a:pt x="0" y="355647"/>
                  </a:lnTo>
                  <a:lnTo>
                    <a:pt x="39207" y="222972"/>
                  </a:lnTo>
                  <a:lnTo>
                    <a:pt x="49147" y="222972"/>
                  </a:lnTo>
                  <a:lnTo>
                    <a:pt x="82556" y="232667"/>
                  </a:lnTo>
                  <a:lnTo>
                    <a:pt x="123143" y="132398"/>
                  </a:lnTo>
                  <a:lnTo>
                    <a:pt x="186371" y="145417"/>
                  </a:lnTo>
                  <a:lnTo>
                    <a:pt x="199349" y="155111"/>
                  </a:lnTo>
                  <a:lnTo>
                    <a:pt x="219504" y="133229"/>
                  </a:lnTo>
                  <a:lnTo>
                    <a:pt x="256226" y="127136"/>
                  </a:lnTo>
                  <a:lnTo>
                    <a:pt x="259816" y="95836"/>
                  </a:lnTo>
                  <a:lnTo>
                    <a:pt x="336297" y="115225"/>
                  </a:lnTo>
                  <a:lnTo>
                    <a:pt x="446187" y="94175"/>
                  </a:lnTo>
                  <a:lnTo>
                    <a:pt x="432934" y="75063"/>
                  </a:lnTo>
                  <a:lnTo>
                    <a:pt x="476835" y="0"/>
                  </a:lnTo>
                  <a:lnTo>
                    <a:pt x="536750" y="3601"/>
                  </a:lnTo>
                  <a:lnTo>
                    <a:pt x="709592" y="54566"/>
                  </a:lnTo>
                  <a:lnTo>
                    <a:pt x="709316" y="55397"/>
                  </a:lnTo>
                  <a:lnTo>
                    <a:pt x="709040" y="93067"/>
                  </a:lnTo>
                  <a:lnTo>
                    <a:pt x="771992" y="137384"/>
                  </a:lnTo>
                  <a:lnTo>
                    <a:pt x="781380" y="194166"/>
                  </a:lnTo>
                  <a:lnTo>
                    <a:pt x="717875" y="240699"/>
                  </a:lnTo>
                  <a:lnTo>
                    <a:pt x="734166" y="269228"/>
                  </a:lnTo>
                  <a:lnTo>
                    <a:pt x="771164" y="241253"/>
                  </a:lnTo>
                  <a:lnTo>
                    <a:pt x="800983" y="250947"/>
                  </a:lnTo>
                  <a:lnTo>
                    <a:pt x="800707" y="25150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4" name="Freihandform 1003">
              <a:extLst>
                <a:ext uri="{FF2B5EF4-FFF2-40B4-BE49-F238E27FC236}">
                  <a16:creationId xmlns:a16="http://schemas.microsoft.com/office/drawing/2014/main" id="{3C6242C2-ECD7-07D4-5085-ADD72370A05F}"/>
                </a:ext>
              </a:extLst>
            </p:cNvPr>
            <p:cNvSpPr/>
            <p:nvPr/>
          </p:nvSpPr>
          <p:spPr>
            <a:xfrm>
              <a:off x="2890691" y="2840738"/>
              <a:ext cx="692749" cy="482782"/>
            </a:xfrm>
            <a:custGeom>
              <a:avLst/>
              <a:gdLst>
                <a:gd name="connsiteX0" fmla="*/ 104368 w 692749"/>
                <a:gd name="connsiteY0" fmla="*/ 255933 h 482782"/>
                <a:gd name="connsiteX1" fmla="*/ 82832 w 692749"/>
                <a:gd name="connsiteY1" fmla="*/ 257041 h 482782"/>
                <a:gd name="connsiteX2" fmla="*/ 3590 w 692749"/>
                <a:gd name="connsiteY2" fmla="*/ 206353 h 482782"/>
                <a:gd name="connsiteX3" fmla="*/ 20432 w 692749"/>
                <a:gd name="connsiteY3" fmla="*/ 165636 h 482782"/>
                <a:gd name="connsiteX4" fmla="*/ 0 w 692749"/>
                <a:gd name="connsiteY4" fmla="*/ 163697 h 482782"/>
                <a:gd name="connsiteX5" fmla="*/ 83936 w 692749"/>
                <a:gd name="connsiteY5" fmla="*/ 109686 h 482782"/>
                <a:gd name="connsiteX6" fmla="*/ 116793 w 692749"/>
                <a:gd name="connsiteY6" fmla="*/ 141262 h 482782"/>
                <a:gd name="connsiteX7" fmla="*/ 203490 w 692749"/>
                <a:gd name="connsiteY7" fmla="*/ 95005 h 482782"/>
                <a:gd name="connsiteX8" fmla="*/ 246839 w 692749"/>
                <a:gd name="connsiteY8" fmla="*/ 54566 h 482782"/>
                <a:gd name="connsiteX9" fmla="*/ 392899 w 692749"/>
                <a:gd name="connsiteY9" fmla="*/ 43209 h 482782"/>
                <a:gd name="connsiteX10" fmla="*/ 394832 w 692749"/>
                <a:gd name="connsiteY10" fmla="*/ 0 h 482782"/>
                <a:gd name="connsiteX11" fmla="*/ 498923 w 692749"/>
                <a:gd name="connsiteY11" fmla="*/ 50134 h 482782"/>
                <a:gd name="connsiteX12" fmla="*/ 561876 w 692749"/>
                <a:gd name="connsiteY12" fmla="*/ 57059 h 482782"/>
                <a:gd name="connsiteX13" fmla="*/ 589762 w 692749"/>
                <a:gd name="connsiteY13" fmla="*/ 126028 h 482782"/>
                <a:gd name="connsiteX14" fmla="*/ 614612 w 692749"/>
                <a:gd name="connsiteY14" fmla="*/ 107747 h 482782"/>
                <a:gd name="connsiteX15" fmla="*/ 640842 w 692749"/>
                <a:gd name="connsiteY15" fmla="*/ 151787 h 482782"/>
                <a:gd name="connsiteX16" fmla="*/ 614060 w 692749"/>
                <a:gd name="connsiteY16" fmla="*/ 173392 h 482782"/>
                <a:gd name="connsiteX17" fmla="*/ 620686 w 692749"/>
                <a:gd name="connsiteY17" fmla="*/ 192227 h 482782"/>
                <a:gd name="connsiteX18" fmla="*/ 657132 w 692749"/>
                <a:gd name="connsiteY18" fmla="*/ 183086 h 482782"/>
                <a:gd name="connsiteX19" fmla="*/ 692750 w 692749"/>
                <a:gd name="connsiteY19" fmla="*/ 277538 h 482782"/>
                <a:gd name="connsiteX20" fmla="*/ 669281 w 692749"/>
                <a:gd name="connsiteY20" fmla="*/ 311884 h 482782"/>
                <a:gd name="connsiteX21" fmla="*/ 669281 w 692749"/>
                <a:gd name="connsiteY21" fmla="*/ 337089 h 482782"/>
                <a:gd name="connsiteX22" fmla="*/ 639185 w 692749"/>
                <a:gd name="connsiteY22" fmla="*/ 371435 h 482782"/>
                <a:gd name="connsiteX23" fmla="*/ 579546 w 692749"/>
                <a:gd name="connsiteY23" fmla="*/ 367835 h 482782"/>
                <a:gd name="connsiteX24" fmla="*/ 535646 w 692749"/>
                <a:gd name="connsiteY24" fmla="*/ 442620 h 482782"/>
                <a:gd name="connsiteX25" fmla="*/ 548899 w 692749"/>
                <a:gd name="connsiteY25" fmla="*/ 461732 h 482782"/>
                <a:gd name="connsiteX26" fmla="*/ 439285 w 692749"/>
                <a:gd name="connsiteY26" fmla="*/ 482783 h 482782"/>
                <a:gd name="connsiteX27" fmla="*/ 363079 w 692749"/>
                <a:gd name="connsiteY27" fmla="*/ 463394 h 482782"/>
                <a:gd name="connsiteX28" fmla="*/ 297090 w 692749"/>
                <a:gd name="connsiteY28" fmla="*/ 437634 h 482782"/>
                <a:gd name="connsiteX29" fmla="*/ 297090 w 692749"/>
                <a:gd name="connsiteY29" fmla="*/ 412706 h 482782"/>
                <a:gd name="connsiteX30" fmla="*/ 264233 w 692749"/>
                <a:gd name="connsiteY30" fmla="*/ 380853 h 482782"/>
                <a:gd name="connsiteX31" fmla="*/ 268099 w 692749"/>
                <a:gd name="connsiteY31" fmla="*/ 327672 h 482782"/>
                <a:gd name="connsiteX32" fmla="*/ 221713 w 692749"/>
                <a:gd name="connsiteY32" fmla="*/ 295819 h 482782"/>
                <a:gd name="connsiteX33" fmla="*/ 152134 w 692749"/>
                <a:gd name="connsiteY33" fmla="*/ 295265 h 482782"/>
                <a:gd name="connsiteX34" fmla="*/ 129218 w 692749"/>
                <a:gd name="connsiteY34" fmla="*/ 254548 h 482782"/>
                <a:gd name="connsiteX35" fmla="*/ 104368 w 692749"/>
                <a:gd name="connsiteY35" fmla="*/ 255933 h 4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2749" h="482782">
                  <a:moveTo>
                    <a:pt x="104368" y="255933"/>
                  </a:moveTo>
                  <a:lnTo>
                    <a:pt x="82832" y="257041"/>
                  </a:lnTo>
                  <a:lnTo>
                    <a:pt x="3590" y="206353"/>
                  </a:lnTo>
                  <a:lnTo>
                    <a:pt x="20432" y="165636"/>
                  </a:lnTo>
                  <a:lnTo>
                    <a:pt x="0" y="163697"/>
                  </a:lnTo>
                  <a:lnTo>
                    <a:pt x="83936" y="109686"/>
                  </a:lnTo>
                  <a:lnTo>
                    <a:pt x="116793" y="141262"/>
                  </a:lnTo>
                  <a:lnTo>
                    <a:pt x="203490" y="95005"/>
                  </a:lnTo>
                  <a:lnTo>
                    <a:pt x="246839" y="54566"/>
                  </a:lnTo>
                  <a:lnTo>
                    <a:pt x="392899" y="43209"/>
                  </a:lnTo>
                  <a:lnTo>
                    <a:pt x="394832" y="0"/>
                  </a:lnTo>
                  <a:lnTo>
                    <a:pt x="498923" y="50134"/>
                  </a:lnTo>
                  <a:lnTo>
                    <a:pt x="561876" y="57059"/>
                  </a:lnTo>
                  <a:lnTo>
                    <a:pt x="589762" y="126028"/>
                  </a:lnTo>
                  <a:lnTo>
                    <a:pt x="614612" y="107747"/>
                  </a:lnTo>
                  <a:lnTo>
                    <a:pt x="640842" y="151787"/>
                  </a:lnTo>
                  <a:lnTo>
                    <a:pt x="614060" y="173392"/>
                  </a:lnTo>
                  <a:lnTo>
                    <a:pt x="620686" y="192227"/>
                  </a:lnTo>
                  <a:lnTo>
                    <a:pt x="657132" y="183086"/>
                  </a:lnTo>
                  <a:lnTo>
                    <a:pt x="692750" y="277538"/>
                  </a:lnTo>
                  <a:lnTo>
                    <a:pt x="669281" y="311884"/>
                  </a:lnTo>
                  <a:lnTo>
                    <a:pt x="669281" y="337089"/>
                  </a:lnTo>
                  <a:lnTo>
                    <a:pt x="639185" y="371435"/>
                  </a:lnTo>
                  <a:lnTo>
                    <a:pt x="579546" y="367835"/>
                  </a:lnTo>
                  <a:lnTo>
                    <a:pt x="535646" y="442620"/>
                  </a:lnTo>
                  <a:lnTo>
                    <a:pt x="548899" y="461732"/>
                  </a:lnTo>
                  <a:lnTo>
                    <a:pt x="439285" y="482783"/>
                  </a:lnTo>
                  <a:lnTo>
                    <a:pt x="363079" y="463394"/>
                  </a:lnTo>
                  <a:lnTo>
                    <a:pt x="297090" y="437634"/>
                  </a:lnTo>
                  <a:lnTo>
                    <a:pt x="297090" y="412706"/>
                  </a:lnTo>
                  <a:lnTo>
                    <a:pt x="264233" y="380853"/>
                  </a:lnTo>
                  <a:lnTo>
                    <a:pt x="268099" y="327672"/>
                  </a:lnTo>
                  <a:lnTo>
                    <a:pt x="221713" y="295819"/>
                  </a:lnTo>
                  <a:lnTo>
                    <a:pt x="152134" y="295265"/>
                  </a:lnTo>
                  <a:lnTo>
                    <a:pt x="129218" y="254548"/>
                  </a:lnTo>
                  <a:lnTo>
                    <a:pt x="104368" y="25593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5" name="Freihandform 1004">
              <a:extLst>
                <a:ext uri="{FF2B5EF4-FFF2-40B4-BE49-F238E27FC236}">
                  <a16:creationId xmlns:a16="http://schemas.microsoft.com/office/drawing/2014/main" id="{9A62F50D-5E02-B014-41CB-F43DE28700BE}"/>
                </a:ext>
              </a:extLst>
            </p:cNvPr>
            <p:cNvSpPr/>
            <p:nvPr/>
          </p:nvSpPr>
          <p:spPr>
            <a:xfrm>
              <a:off x="2790188" y="2673994"/>
              <a:ext cx="495334" cy="328502"/>
            </a:xfrm>
            <a:custGeom>
              <a:avLst/>
              <a:gdLst>
                <a:gd name="connsiteX0" fmla="*/ 493401 w 495334"/>
                <a:gd name="connsiteY0" fmla="*/ 164806 h 328502"/>
                <a:gd name="connsiteX1" fmla="*/ 491469 w 495334"/>
                <a:gd name="connsiteY1" fmla="*/ 208015 h 328502"/>
                <a:gd name="connsiteX2" fmla="*/ 345409 w 495334"/>
                <a:gd name="connsiteY2" fmla="*/ 219371 h 328502"/>
                <a:gd name="connsiteX3" fmla="*/ 301784 w 495334"/>
                <a:gd name="connsiteY3" fmla="*/ 259811 h 328502"/>
                <a:gd name="connsiteX4" fmla="*/ 215363 w 495334"/>
                <a:gd name="connsiteY4" fmla="*/ 306067 h 328502"/>
                <a:gd name="connsiteX5" fmla="*/ 182506 w 495334"/>
                <a:gd name="connsiteY5" fmla="*/ 274491 h 328502"/>
                <a:gd name="connsiteX6" fmla="*/ 98570 w 495334"/>
                <a:gd name="connsiteY6" fmla="*/ 328503 h 328502"/>
                <a:gd name="connsiteX7" fmla="*/ 46110 w 495334"/>
                <a:gd name="connsiteY7" fmla="*/ 323517 h 328502"/>
                <a:gd name="connsiteX8" fmla="*/ 0 w 495334"/>
                <a:gd name="connsiteY8" fmla="*/ 285570 h 328502"/>
                <a:gd name="connsiteX9" fmla="*/ 46662 w 495334"/>
                <a:gd name="connsiteY9" fmla="*/ 263966 h 328502"/>
                <a:gd name="connsiteX10" fmla="*/ 11320 w 495334"/>
                <a:gd name="connsiteY10" fmla="*/ 144032 h 328502"/>
                <a:gd name="connsiteX11" fmla="*/ 64057 w 495334"/>
                <a:gd name="connsiteY11" fmla="*/ 141816 h 328502"/>
                <a:gd name="connsiteX12" fmla="*/ 107405 w 495334"/>
                <a:gd name="connsiteY12" fmla="*/ 120211 h 328502"/>
                <a:gd name="connsiteX13" fmla="*/ 131703 w 495334"/>
                <a:gd name="connsiteY13" fmla="*/ 80879 h 328502"/>
                <a:gd name="connsiteX14" fmla="*/ 167320 w 495334"/>
                <a:gd name="connsiteY14" fmla="*/ 83095 h 328502"/>
                <a:gd name="connsiteX15" fmla="*/ 267547 w 495334"/>
                <a:gd name="connsiteY15" fmla="*/ 2493 h 328502"/>
                <a:gd name="connsiteX16" fmla="*/ 373571 w 495334"/>
                <a:gd name="connsiteY16" fmla="*/ 0 h 328502"/>
                <a:gd name="connsiteX17" fmla="*/ 350102 w 495334"/>
                <a:gd name="connsiteY17" fmla="*/ 37670 h 328502"/>
                <a:gd name="connsiteX18" fmla="*/ 416092 w 495334"/>
                <a:gd name="connsiteY18" fmla="*/ 78940 h 328502"/>
                <a:gd name="connsiteX19" fmla="*/ 419129 w 495334"/>
                <a:gd name="connsiteY19" fmla="*/ 119657 h 328502"/>
                <a:gd name="connsiteX20" fmla="*/ 495334 w 495334"/>
                <a:gd name="connsiteY20" fmla="*/ 123258 h 328502"/>
                <a:gd name="connsiteX21" fmla="*/ 493401 w 495334"/>
                <a:gd name="connsiteY21" fmla="*/ 164806 h 32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5334" h="328502">
                  <a:moveTo>
                    <a:pt x="493401" y="164806"/>
                  </a:moveTo>
                  <a:lnTo>
                    <a:pt x="491469" y="208015"/>
                  </a:lnTo>
                  <a:lnTo>
                    <a:pt x="345409" y="219371"/>
                  </a:lnTo>
                  <a:lnTo>
                    <a:pt x="301784" y="259811"/>
                  </a:lnTo>
                  <a:lnTo>
                    <a:pt x="215363" y="306067"/>
                  </a:lnTo>
                  <a:lnTo>
                    <a:pt x="182506" y="274491"/>
                  </a:lnTo>
                  <a:lnTo>
                    <a:pt x="98570" y="328503"/>
                  </a:lnTo>
                  <a:lnTo>
                    <a:pt x="46110" y="323517"/>
                  </a:lnTo>
                  <a:lnTo>
                    <a:pt x="0" y="285570"/>
                  </a:lnTo>
                  <a:lnTo>
                    <a:pt x="46662" y="263966"/>
                  </a:lnTo>
                  <a:lnTo>
                    <a:pt x="11320" y="144032"/>
                  </a:lnTo>
                  <a:lnTo>
                    <a:pt x="64057" y="141816"/>
                  </a:lnTo>
                  <a:lnTo>
                    <a:pt x="107405" y="120211"/>
                  </a:lnTo>
                  <a:lnTo>
                    <a:pt x="131703" y="80879"/>
                  </a:lnTo>
                  <a:lnTo>
                    <a:pt x="167320" y="83095"/>
                  </a:lnTo>
                  <a:lnTo>
                    <a:pt x="267547" y="2493"/>
                  </a:lnTo>
                  <a:lnTo>
                    <a:pt x="373571" y="0"/>
                  </a:lnTo>
                  <a:lnTo>
                    <a:pt x="350102" y="37670"/>
                  </a:lnTo>
                  <a:lnTo>
                    <a:pt x="416092" y="78940"/>
                  </a:lnTo>
                  <a:lnTo>
                    <a:pt x="419129" y="119657"/>
                  </a:lnTo>
                  <a:lnTo>
                    <a:pt x="495334" y="123258"/>
                  </a:lnTo>
                  <a:lnTo>
                    <a:pt x="493401" y="16480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6" name="Freihandform 1005">
              <a:extLst>
                <a:ext uri="{FF2B5EF4-FFF2-40B4-BE49-F238E27FC236}">
                  <a16:creationId xmlns:a16="http://schemas.microsoft.com/office/drawing/2014/main" id="{8A038F4E-5598-035E-694C-803F81F64600}"/>
                </a:ext>
              </a:extLst>
            </p:cNvPr>
            <p:cNvSpPr/>
            <p:nvPr/>
          </p:nvSpPr>
          <p:spPr>
            <a:xfrm>
              <a:off x="3008036" y="1296830"/>
              <a:ext cx="903694" cy="999911"/>
            </a:xfrm>
            <a:custGeom>
              <a:avLst/>
              <a:gdLst>
                <a:gd name="connsiteX0" fmla="*/ 80347 w 903694"/>
                <a:gd name="connsiteY0" fmla="*/ 652020 h 999911"/>
                <a:gd name="connsiteX1" fmla="*/ 0 w 903694"/>
                <a:gd name="connsiteY1" fmla="*/ 545935 h 999911"/>
                <a:gd name="connsiteX2" fmla="*/ 8283 w 903694"/>
                <a:gd name="connsiteY2" fmla="*/ 545381 h 999911"/>
                <a:gd name="connsiteX3" fmla="*/ 19328 w 903694"/>
                <a:gd name="connsiteY3" fmla="*/ 535133 h 999911"/>
                <a:gd name="connsiteX4" fmla="*/ 39759 w 903694"/>
                <a:gd name="connsiteY4" fmla="*/ 542611 h 999911"/>
                <a:gd name="connsiteX5" fmla="*/ 64057 w 903694"/>
                <a:gd name="connsiteY5" fmla="*/ 533194 h 999911"/>
                <a:gd name="connsiteX6" fmla="*/ 69855 w 903694"/>
                <a:gd name="connsiteY6" fmla="*/ 521284 h 999911"/>
                <a:gd name="connsiteX7" fmla="*/ 59639 w 903694"/>
                <a:gd name="connsiteY7" fmla="*/ 510204 h 999911"/>
                <a:gd name="connsiteX8" fmla="*/ 56050 w 903694"/>
                <a:gd name="connsiteY8" fmla="*/ 481952 h 999911"/>
                <a:gd name="connsiteX9" fmla="*/ 57154 w 903694"/>
                <a:gd name="connsiteY9" fmla="*/ 466164 h 999911"/>
                <a:gd name="connsiteX10" fmla="*/ 53012 w 903694"/>
                <a:gd name="connsiteY10" fmla="*/ 452038 h 999911"/>
                <a:gd name="connsiteX11" fmla="*/ 38931 w 903694"/>
                <a:gd name="connsiteY11" fmla="*/ 422123 h 999911"/>
                <a:gd name="connsiteX12" fmla="*/ 33133 w 903694"/>
                <a:gd name="connsiteY12" fmla="*/ 414922 h 999911"/>
                <a:gd name="connsiteX13" fmla="*/ 30924 w 903694"/>
                <a:gd name="connsiteY13" fmla="*/ 407720 h 999911"/>
                <a:gd name="connsiteX14" fmla="*/ 23469 w 903694"/>
                <a:gd name="connsiteY14" fmla="*/ 392763 h 999911"/>
                <a:gd name="connsiteX15" fmla="*/ 51356 w 903694"/>
                <a:gd name="connsiteY15" fmla="*/ 306067 h 999911"/>
                <a:gd name="connsiteX16" fmla="*/ 49975 w 903694"/>
                <a:gd name="connsiteY16" fmla="*/ 275045 h 999911"/>
                <a:gd name="connsiteX17" fmla="*/ 49699 w 903694"/>
                <a:gd name="connsiteY17" fmla="*/ 245131 h 999911"/>
                <a:gd name="connsiteX18" fmla="*/ 52184 w 903694"/>
                <a:gd name="connsiteY18" fmla="*/ 241530 h 999911"/>
                <a:gd name="connsiteX19" fmla="*/ 113756 w 903694"/>
                <a:gd name="connsiteY19" fmla="*/ 277261 h 999911"/>
                <a:gd name="connsiteX20" fmla="*/ 140538 w 903694"/>
                <a:gd name="connsiteY20" fmla="*/ 254271 h 999911"/>
                <a:gd name="connsiteX21" fmla="*/ 138881 w 903694"/>
                <a:gd name="connsiteY21" fmla="*/ 187241 h 999911"/>
                <a:gd name="connsiteX22" fmla="*/ 180849 w 903694"/>
                <a:gd name="connsiteY22" fmla="*/ 191673 h 999911"/>
                <a:gd name="connsiteX23" fmla="*/ 183334 w 903694"/>
                <a:gd name="connsiteY23" fmla="*/ 164528 h 999911"/>
                <a:gd name="connsiteX24" fmla="*/ 449777 w 903694"/>
                <a:gd name="connsiteY24" fmla="*/ 78386 h 999911"/>
                <a:gd name="connsiteX25" fmla="*/ 516870 w 903694"/>
                <a:gd name="connsiteY25" fmla="*/ 5263 h 999911"/>
                <a:gd name="connsiteX26" fmla="*/ 521012 w 903694"/>
                <a:gd name="connsiteY26" fmla="*/ 0 h 999911"/>
                <a:gd name="connsiteX27" fmla="*/ 831631 w 903694"/>
                <a:gd name="connsiteY27" fmla="*/ 220756 h 999911"/>
                <a:gd name="connsiteX28" fmla="*/ 797394 w 903694"/>
                <a:gd name="connsiteY28" fmla="*/ 307175 h 999911"/>
                <a:gd name="connsiteX29" fmla="*/ 807886 w 903694"/>
                <a:gd name="connsiteY29" fmla="*/ 311053 h 999911"/>
                <a:gd name="connsiteX30" fmla="*/ 903695 w 903694"/>
                <a:gd name="connsiteY30" fmla="*/ 374759 h 999911"/>
                <a:gd name="connsiteX31" fmla="*/ 802916 w 903694"/>
                <a:gd name="connsiteY31" fmla="*/ 512420 h 999911"/>
                <a:gd name="connsiteX32" fmla="*/ 815617 w 903694"/>
                <a:gd name="connsiteY32" fmla="*/ 572249 h 999911"/>
                <a:gd name="connsiteX33" fmla="*/ 764813 w 903694"/>
                <a:gd name="connsiteY33" fmla="*/ 860312 h 999911"/>
                <a:gd name="connsiteX34" fmla="*/ 800155 w 903694"/>
                <a:gd name="connsiteY34" fmla="*/ 865021 h 999911"/>
                <a:gd name="connsiteX35" fmla="*/ 806506 w 903694"/>
                <a:gd name="connsiteY35" fmla="*/ 899644 h 999911"/>
                <a:gd name="connsiteX36" fmla="*/ 775858 w 903694"/>
                <a:gd name="connsiteY36" fmla="*/ 997142 h 999911"/>
                <a:gd name="connsiteX37" fmla="*/ 709316 w 903694"/>
                <a:gd name="connsiteY37" fmla="*/ 999912 h 999911"/>
                <a:gd name="connsiteX38" fmla="*/ 702966 w 903694"/>
                <a:gd name="connsiteY38" fmla="*/ 977753 h 999911"/>
                <a:gd name="connsiteX39" fmla="*/ 679497 w 903694"/>
                <a:gd name="connsiteY39" fmla="*/ 968613 h 999911"/>
                <a:gd name="connsiteX40" fmla="*/ 679497 w 903694"/>
                <a:gd name="connsiteY40" fmla="*/ 968059 h 999911"/>
                <a:gd name="connsiteX41" fmla="*/ 736374 w 903694"/>
                <a:gd name="connsiteY41" fmla="*/ 958918 h 999911"/>
                <a:gd name="connsiteX42" fmla="*/ 730024 w 903694"/>
                <a:gd name="connsiteY42" fmla="*/ 902136 h 999911"/>
                <a:gd name="connsiteX43" fmla="*/ 623723 w 903694"/>
                <a:gd name="connsiteY43" fmla="*/ 882471 h 999911"/>
                <a:gd name="connsiteX44" fmla="*/ 620962 w 903694"/>
                <a:gd name="connsiteY44" fmla="*/ 914047 h 999911"/>
                <a:gd name="connsiteX45" fmla="*/ 620134 w 903694"/>
                <a:gd name="connsiteY45" fmla="*/ 914047 h 999911"/>
                <a:gd name="connsiteX46" fmla="*/ 599978 w 903694"/>
                <a:gd name="connsiteY46" fmla="*/ 929558 h 999911"/>
                <a:gd name="connsiteX47" fmla="*/ 513833 w 903694"/>
                <a:gd name="connsiteY47" fmla="*/ 881640 h 999911"/>
                <a:gd name="connsiteX48" fmla="*/ 530676 w 903694"/>
                <a:gd name="connsiteY48" fmla="*/ 853387 h 999911"/>
                <a:gd name="connsiteX49" fmla="*/ 480977 w 903694"/>
                <a:gd name="connsiteY49" fmla="*/ 843416 h 999911"/>
                <a:gd name="connsiteX50" fmla="*/ 478215 w 903694"/>
                <a:gd name="connsiteY50" fmla="*/ 803807 h 999911"/>
                <a:gd name="connsiteX51" fmla="*/ 464134 w 903694"/>
                <a:gd name="connsiteY51" fmla="*/ 791897 h 999911"/>
                <a:gd name="connsiteX52" fmla="*/ 427964 w 903694"/>
                <a:gd name="connsiteY52" fmla="*/ 802145 h 999911"/>
                <a:gd name="connsiteX53" fmla="*/ 427964 w 903694"/>
                <a:gd name="connsiteY53" fmla="*/ 824304 h 999911"/>
                <a:gd name="connsiteX54" fmla="*/ 364736 w 903694"/>
                <a:gd name="connsiteY54" fmla="*/ 807962 h 999911"/>
                <a:gd name="connsiteX55" fmla="*/ 374952 w 903694"/>
                <a:gd name="connsiteY55" fmla="*/ 779710 h 999911"/>
                <a:gd name="connsiteX56" fmla="*/ 289359 w 903694"/>
                <a:gd name="connsiteY56" fmla="*/ 665592 h 999911"/>
                <a:gd name="connsiteX57" fmla="*/ 246287 w 903694"/>
                <a:gd name="connsiteY57" fmla="*/ 661991 h 999911"/>
                <a:gd name="connsiteX58" fmla="*/ 210117 w 903694"/>
                <a:gd name="connsiteY58" fmla="*/ 611303 h 999911"/>
                <a:gd name="connsiteX59" fmla="*/ 120106 w 903694"/>
                <a:gd name="connsiteY59" fmla="*/ 654790 h 999911"/>
                <a:gd name="connsiteX60" fmla="*/ 81728 w 903694"/>
                <a:gd name="connsiteY60" fmla="*/ 660607 h 999911"/>
                <a:gd name="connsiteX61" fmla="*/ 80071 w 903694"/>
                <a:gd name="connsiteY61" fmla="*/ 651466 h 99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3694" h="999911">
                  <a:moveTo>
                    <a:pt x="80347" y="652020"/>
                  </a:moveTo>
                  <a:lnTo>
                    <a:pt x="0" y="545935"/>
                  </a:lnTo>
                  <a:cubicBezTo>
                    <a:pt x="3037" y="546212"/>
                    <a:pt x="6351" y="545935"/>
                    <a:pt x="8283" y="545381"/>
                  </a:cubicBezTo>
                  <a:cubicBezTo>
                    <a:pt x="13805" y="543719"/>
                    <a:pt x="14634" y="537072"/>
                    <a:pt x="19328" y="535133"/>
                  </a:cubicBezTo>
                  <a:cubicBezTo>
                    <a:pt x="26506" y="532363"/>
                    <a:pt x="33409" y="541226"/>
                    <a:pt x="39759" y="542611"/>
                  </a:cubicBezTo>
                  <a:cubicBezTo>
                    <a:pt x="49147" y="544827"/>
                    <a:pt x="58258" y="539565"/>
                    <a:pt x="64057" y="533194"/>
                  </a:cubicBezTo>
                  <a:cubicBezTo>
                    <a:pt x="66265" y="530701"/>
                    <a:pt x="70683" y="525161"/>
                    <a:pt x="69855" y="521284"/>
                  </a:cubicBezTo>
                  <a:cubicBezTo>
                    <a:pt x="69026" y="517129"/>
                    <a:pt x="62124" y="513805"/>
                    <a:pt x="59639" y="510204"/>
                  </a:cubicBezTo>
                  <a:cubicBezTo>
                    <a:pt x="53565" y="501064"/>
                    <a:pt x="55221" y="492754"/>
                    <a:pt x="56050" y="481952"/>
                  </a:cubicBezTo>
                  <a:cubicBezTo>
                    <a:pt x="56050" y="476689"/>
                    <a:pt x="56878" y="471427"/>
                    <a:pt x="57154" y="466164"/>
                  </a:cubicBezTo>
                  <a:cubicBezTo>
                    <a:pt x="57706" y="460624"/>
                    <a:pt x="54669" y="457023"/>
                    <a:pt x="53012" y="452038"/>
                  </a:cubicBezTo>
                  <a:cubicBezTo>
                    <a:pt x="49699" y="441789"/>
                    <a:pt x="44177" y="431818"/>
                    <a:pt x="38931" y="422123"/>
                  </a:cubicBezTo>
                  <a:cubicBezTo>
                    <a:pt x="37550" y="419631"/>
                    <a:pt x="34513" y="417415"/>
                    <a:pt x="33133" y="414922"/>
                  </a:cubicBezTo>
                  <a:cubicBezTo>
                    <a:pt x="32028" y="412706"/>
                    <a:pt x="32028" y="410213"/>
                    <a:pt x="30924" y="407720"/>
                  </a:cubicBezTo>
                  <a:cubicBezTo>
                    <a:pt x="28715" y="402735"/>
                    <a:pt x="25402" y="397749"/>
                    <a:pt x="23469" y="392763"/>
                  </a:cubicBezTo>
                  <a:cubicBezTo>
                    <a:pt x="7455" y="353431"/>
                    <a:pt x="55497" y="348169"/>
                    <a:pt x="51356" y="306067"/>
                  </a:cubicBezTo>
                  <a:cubicBezTo>
                    <a:pt x="50251" y="294988"/>
                    <a:pt x="47490" y="288617"/>
                    <a:pt x="49975" y="275045"/>
                  </a:cubicBezTo>
                  <a:cubicBezTo>
                    <a:pt x="51632" y="265074"/>
                    <a:pt x="57982" y="252609"/>
                    <a:pt x="49699" y="245131"/>
                  </a:cubicBezTo>
                  <a:lnTo>
                    <a:pt x="52184" y="241530"/>
                  </a:lnTo>
                  <a:lnTo>
                    <a:pt x="113756" y="277261"/>
                  </a:lnTo>
                  <a:lnTo>
                    <a:pt x="140538" y="254271"/>
                  </a:lnTo>
                  <a:lnTo>
                    <a:pt x="138881" y="187241"/>
                  </a:lnTo>
                  <a:lnTo>
                    <a:pt x="180849" y="191673"/>
                  </a:lnTo>
                  <a:lnTo>
                    <a:pt x="183334" y="164528"/>
                  </a:lnTo>
                  <a:lnTo>
                    <a:pt x="449777" y="78386"/>
                  </a:lnTo>
                  <a:lnTo>
                    <a:pt x="516870" y="5263"/>
                  </a:lnTo>
                  <a:lnTo>
                    <a:pt x="521012" y="0"/>
                  </a:lnTo>
                  <a:lnTo>
                    <a:pt x="831631" y="220756"/>
                  </a:lnTo>
                  <a:lnTo>
                    <a:pt x="797394" y="307175"/>
                  </a:lnTo>
                  <a:lnTo>
                    <a:pt x="807886" y="311053"/>
                  </a:lnTo>
                  <a:lnTo>
                    <a:pt x="903695" y="374759"/>
                  </a:lnTo>
                  <a:lnTo>
                    <a:pt x="802916" y="512420"/>
                  </a:lnTo>
                  <a:lnTo>
                    <a:pt x="815617" y="572249"/>
                  </a:lnTo>
                  <a:lnTo>
                    <a:pt x="764813" y="860312"/>
                  </a:lnTo>
                  <a:lnTo>
                    <a:pt x="800155" y="865021"/>
                  </a:lnTo>
                  <a:lnTo>
                    <a:pt x="806506" y="899644"/>
                  </a:lnTo>
                  <a:lnTo>
                    <a:pt x="775858" y="997142"/>
                  </a:lnTo>
                  <a:lnTo>
                    <a:pt x="709316" y="999912"/>
                  </a:lnTo>
                  <a:lnTo>
                    <a:pt x="702966" y="977753"/>
                  </a:lnTo>
                  <a:lnTo>
                    <a:pt x="679497" y="968613"/>
                  </a:lnTo>
                  <a:lnTo>
                    <a:pt x="679497" y="968059"/>
                  </a:lnTo>
                  <a:cubicBezTo>
                    <a:pt x="679497" y="968059"/>
                    <a:pt x="736374" y="958918"/>
                    <a:pt x="736374" y="958918"/>
                  </a:cubicBezTo>
                  <a:lnTo>
                    <a:pt x="730024" y="902136"/>
                  </a:lnTo>
                  <a:lnTo>
                    <a:pt x="623723" y="882471"/>
                  </a:lnTo>
                  <a:lnTo>
                    <a:pt x="620962" y="914047"/>
                  </a:lnTo>
                  <a:lnTo>
                    <a:pt x="620134" y="914047"/>
                  </a:lnTo>
                  <a:cubicBezTo>
                    <a:pt x="620134" y="914047"/>
                    <a:pt x="599978" y="929558"/>
                    <a:pt x="599978" y="929558"/>
                  </a:cubicBezTo>
                  <a:lnTo>
                    <a:pt x="513833" y="881640"/>
                  </a:lnTo>
                  <a:lnTo>
                    <a:pt x="530676" y="853387"/>
                  </a:lnTo>
                  <a:lnTo>
                    <a:pt x="480977" y="843416"/>
                  </a:lnTo>
                  <a:lnTo>
                    <a:pt x="478215" y="803807"/>
                  </a:lnTo>
                  <a:lnTo>
                    <a:pt x="464134" y="791897"/>
                  </a:lnTo>
                  <a:lnTo>
                    <a:pt x="427964" y="802145"/>
                  </a:lnTo>
                  <a:lnTo>
                    <a:pt x="427964" y="824304"/>
                  </a:lnTo>
                  <a:cubicBezTo>
                    <a:pt x="427964" y="824304"/>
                    <a:pt x="364736" y="807962"/>
                    <a:pt x="364736" y="807962"/>
                  </a:cubicBezTo>
                  <a:lnTo>
                    <a:pt x="374952" y="779710"/>
                  </a:lnTo>
                  <a:lnTo>
                    <a:pt x="289359" y="665592"/>
                  </a:lnTo>
                  <a:lnTo>
                    <a:pt x="246287" y="661991"/>
                  </a:lnTo>
                  <a:lnTo>
                    <a:pt x="210117" y="611303"/>
                  </a:lnTo>
                  <a:lnTo>
                    <a:pt x="120106" y="654790"/>
                  </a:lnTo>
                  <a:lnTo>
                    <a:pt x="81728" y="660607"/>
                  </a:lnTo>
                  <a:lnTo>
                    <a:pt x="80071" y="65146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Rantzau</a:t>
              </a:r>
            </a:p>
          </p:txBody>
        </p:sp>
        <p:sp>
          <p:nvSpPr>
            <p:cNvPr id="1007" name="Freihandform 1006">
              <a:extLst>
                <a:ext uri="{FF2B5EF4-FFF2-40B4-BE49-F238E27FC236}">
                  <a16:creationId xmlns:a16="http://schemas.microsoft.com/office/drawing/2014/main" id="{2B900648-4528-B64A-88F5-41928F21F080}"/>
                </a:ext>
              </a:extLst>
            </p:cNvPr>
            <p:cNvSpPr/>
            <p:nvPr/>
          </p:nvSpPr>
          <p:spPr>
            <a:xfrm>
              <a:off x="2513807" y="1725878"/>
              <a:ext cx="595008" cy="678887"/>
            </a:xfrm>
            <a:custGeom>
              <a:avLst/>
              <a:gdLst>
                <a:gd name="connsiteX0" fmla="*/ 19603 w 595008"/>
                <a:gd name="connsiteY0" fmla="*/ 169791 h 678887"/>
                <a:gd name="connsiteX1" fmla="*/ 43072 w 595008"/>
                <a:gd name="connsiteY1" fmla="*/ 135445 h 678887"/>
                <a:gd name="connsiteX2" fmla="*/ 143023 w 595008"/>
                <a:gd name="connsiteY2" fmla="*/ 114117 h 678887"/>
                <a:gd name="connsiteX3" fmla="*/ 156552 w 595008"/>
                <a:gd name="connsiteY3" fmla="*/ 85865 h 678887"/>
                <a:gd name="connsiteX4" fmla="*/ 239660 w 595008"/>
                <a:gd name="connsiteY4" fmla="*/ 80325 h 678887"/>
                <a:gd name="connsiteX5" fmla="*/ 289911 w 595008"/>
                <a:gd name="connsiteY5" fmla="*/ 39886 h 678887"/>
                <a:gd name="connsiteX6" fmla="*/ 406152 w 595008"/>
                <a:gd name="connsiteY6" fmla="*/ 40717 h 678887"/>
                <a:gd name="connsiteX7" fmla="*/ 416368 w 595008"/>
                <a:gd name="connsiteY7" fmla="*/ 0 h 678887"/>
                <a:gd name="connsiteX8" fmla="*/ 457231 w 595008"/>
                <a:gd name="connsiteY8" fmla="*/ 42102 h 678887"/>
                <a:gd name="connsiteX9" fmla="*/ 457231 w 595008"/>
                <a:gd name="connsiteY9" fmla="*/ 42102 h 678887"/>
                <a:gd name="connsiteX10" fmla="*/ 481529 w 595008"/>
                <a:gd name="connsiteY10" fmla="*/ 47364 h 678887"/>
                <a:gd name="connsiteX11" fmla="*/ 494782 w 595008"/>
                <a:gd name="connsiteY11" fmla="*/ 40440 h 678887"/>
                <a:gd name="connsiteX12" fmla="*/ 508311 w 595008"/>
                <a:gd name="connsiteY12" fmla="*/ 37116 h 678887"/>
                <a:gd name="connsiteX13" fmla="*/ 519355 w 595008"/>
                <a:gd name="connsiteY13" fmla="*/ 57890 h 678887"/>
                <a:gd name="connsiteX14" fmla="*/ 506102 w 595008"/>
                <a:gd name="connsiteY14" fmla="*/ 81987 h 678887"/>
                <a:gd name="connsiteX15" fmla="*/ 496438 w 595008"/>
                <a:gd name="connsiteY15" fmla="*/ 88635 h 678887"/>
                <a:gd name="connsiteX16" fmla="*/ 483737 w 595008"/>
                <a:gd name="connsiteY16" fmla="*/ 79494 h 678887"/>
                <a:gd name="connsiteX17" fmla="*/ 469932 w 595008"/>
                <a:gd name="connsiteY17" fmla="*/ 75617 h 678887"/>
                <a:gd name="connsiteX18" fmla="*/ 462753 w 595008"/>
                <a:gd name="connsiteY18" fmla="*/ 84203 h 678887"/>
                <a:gd name="connsiteX19" fmla="*/ 476559 w 595008"/>
                <a:gd name="connsiteY19" fmla="*/ 102761 h 678887"/>
                <a:gd name="connsiteX20" fmla="*/ 482357 w 595008"/>
                <a:gd name="connsiteY20" fmla="*/ 111071 h 678887"/>
                <a:gd name="connsiteX21" fmla="*/ 486775 w 595008"/>
                <a:gd name="connsiteY21" fmla="*/ 117164 h 678887"/>
                <a:gd name="connsiteX22" fmla="*/ 490640 w 595008"/>
                <a:gd name="connsiteY22" fmla="*/ 117995 h 678887"/>
                <a:gd name="connsiteX23" fmla="*/ 570987 w 595008"/>
                <a:gd name="connsiteY23" fmla="*/ 223803 h 678887"/>
                <a:gd name="connsiteX24" fmla="*/ 572644 w 595008"/>
                <a:gd name="connsiteY24" fmla="*/ 232943 h 678887"/>
                <a:gd name="connsiteX25" fmla="*/ 511072 w 595008"/>
                <a:gd name="connsiteY25" fmla="*/ 242084 h 678887"/>
                <a:gd name="connsiteX26" fmla="*/ 557182 w 595008"/>
                <a:gd name="connsiteY26" fmla="*/ 317978 h 678887"/>
                <a:gd name="connsiteX27" fmla="*/ 463582 w 595008"/>
                <a:gd name="connsiteY27" fmla="*/ 389439 h 678887"/>
                <a:gd name="connsiteX28" fmla="*/ 535921 w 595008"/>
                <a:gd name="connsiteY28" fmla="*/ 499956 h 678887"/>
                <a:gd name="connsiteX29" fmla="*/ 585897 w 595008"/>
                <a:gd name="connsiteY29" fmla="*/ 494139 h 678887"/>
                <a:gd name="connsiteX30" fmla="*/ 595008 w 595008"/>
                <a:gd name="connsiteY30" fmla="*/ 610472 h 678887"/>
                <a:gd name="connsiteX31" fmla="*/ 508311 w 595008"/>
                <a:gd name="connsiteY31" fmla="*/ 631800 h 678887"/>
                <a:gd name="connsiteX32" fmla="*/ 491468 w 595008"/>
                <a:gd name="connsiteY32" fmla="*/ 669470 h 678887"/>
                <a:gd name="connsiteX33" fmla="*/ 503065 w 595008"/>
                <a:gd name="connsiteY33" fmla="*/ 676672 h 678887"/>
                <a:gd name="connsiteX34" fmla="*/ 501408 w 595008"/>
                <a:gd name="connsiteY34" fmla="*/ 678888 h 678887"/>
                <a:gd name="connsiteX35" fmla="*/ 408360 w 595008"/>
                <a:gd name="connsiteY35" fmla="*/ 675010 h 678887"/>
                <a:gd name="connsiteX36" fmla="*/ 435419 w 595008"/>
                <a:gd name="connsiteY36" fmla="*/ 624876 h 678887"/>
                <a:gd name="connsiteX37" fmla="*/ 132531 w 595008"/>
                <a:gd name="connsiteY37" fmla="*/ 628476 h 678887"/>
                <a:gd name="connsiteX38" fmla="*/ 156276 w 595008"/>
                <a:gd name="connsiteY38" fmla="*/ 613242 h 678887"/>
                <a:gd name="connsiteX39" fmla="*/ 220056 w 595008"/>
                <a:gd name="connsiteY39" fmla="*/ 553968 h 678887"/>
                <a:gd name="connsiteX40" fmla="*/ 220885 w 595008"/>
                <a:gd name="connsiteY40" fmla="*/ 447052 h 678887"/>
                <a:gd name="connsiteX41" fmla="*/ 270860 w 595008"/>
                <a:gd name="connsiteY41" fmla="*/ 428494 h 678887"/>
                <a:gd name="connsiteX42" fmla="*/ 244354 w 595008"/>
                <a:gd name="connsiteY42" fmla="*/ 403289 h 678887"/>
                <a:gd name="connsiteX43" fmla="*/ 124524 w 595008"/>
                <a:gd name="connsiteY43" fmla="*/ 405504 h 678887"/>
                <a:gd name="connsiteX44" fmla="*/ 131702 w 595008"/>
                <a:gd name="connsiteY44" fmla="*/ 352047 h 678887"/>
                <a:gd name="connsiteX45" fmla="*/ 55221 w 595008"/>
                <a:gd name="connsiteY45" fmla="*/ 351493 h 678887"/>
                <a:gd name="connsiteX46" fmla="*/ 2209 w 595008"/>
                <a:gd name="connsiteY46" fmla="*/ 332104 h 678887"/>
                <a:gd name="connsiteX47" fmla="*/ 2209 w 595008"/>
                <a:gd name="connsiteY47" fmla="*/ 281970 h 678887"/>
                <a:gd name="connsiteX48" fmla="*/ 35894 w 595008"/>
                <a:gd name="connsiteY48" fmla="*/ 281970 h 678887"/>
                <a:gd name="connsiteX49" fmla="*/ 36446 w 595008"/>
                <a:gd name="connsiteY49" fmla="*/ 228512 h 678887"/>
                <a:gd name="connsiteX50" fmla="*/ 0 w 595008"/>
                <a:gd name="connsiteY50" fmla="*/ 218817 h 678887"/>
                <a:gd name="connsiteX51" fmla="*/ 6074 w 595008"/>
                <a:gd name="connsiteY51" fmla="*/ 163697 h 678887"/>
                <a:gd name="connsiteX52" fmla="*/ 20432 w 595008"/>
                <a:gd name="connsiteY52" fmla="*/ 168683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95008" h="678887">
                  <a:moveTo>
                    <a:pt x="19603" y="169791"/>
                  </a:moveTo>
                  <a:lnTo>
                    <a:pt x="43072" y="135445"/>
                  </a:lnTo>
                  <a:lnTo>
                    <a:pt x="143023" y="114117"/>
                  </a:lnTo>
                  <a:lnTo>
                    <a:pt x="156552" y="85865"/>
                  </a:lnTo>
                  <a:lnTo>
                    <a:pt x="239660" y="80325"/>
                  </a:lnTo>
                  <a:lnTo>
                    <a:pt x="289911" y="39886"/>
                  </a:lnTo>
                  <a:lnTo>
                    <a:pt x="406152" y="40717"/>
                  </a:lnTo>
                  <a:lnTo>
                    <a:pt x="416368" y="0"/>
                  </a:lnTo>
                  <a:lnTo>
                    <a:pt x="457231" y="42102"/>
                  </a:lnTo>
                  <a:lnTo>
                    <a:pt x="457231" y="42102"/>
                  </a:lnTo>
                  <a:cubicBezTo>
                    <a:pt x="463582" y="48749"/>
                    <a:pt x="472969" y="50411"/>
                    <a:pt x="481529" y="47364"/>
                  </a:cubicBezTo>
                  <a:cubicBezTo>
                    <a:pt x="486223" y="45702"/>
                    <a:pt x="490088" y="43210"/>
                    <a:pt x="494782" y="40440"/>
                  </a:cubicBezTo>
                  <a:cubicBezTo>
                    <a:pt x="499752" y="37670"/>
                    <a:pt x="501961" y="36839"/>
                    <a:pt x="508311" y="37116"/>
                  </a:cubicBezTo>
                  <a:cubicBezTo>
                    <a:pt x="519907" y="37393"/>
                    <a:pt x="518527" y="49303"/>
                    <a:pt x="519355" y="57890"/>
                  </a:cubicBezTo>
                  <a:cubicBezTo>
                    <a:pt x="520460" y="68969"/>
                    <a:pt x="514109" y="74509"/>
                    <a:pt x="506102" y="81987"/>
                  </a:cubicBezTo>
                  <a:cubicBezTo>
                    <a:pt x="503341" y="84480"/>
                    <a:pt x="500856" y="88081"/>
                    <a:pt x="496438" y="88635"/>
                  </a:cubicBezTo>
                  <a:cubicBezTo>
                    <a:pt x="490364" y="89466"/>
                    <a:pt x="487327" y="83095"/>
                    <a:pt x="483737" y="79494"/>
                  </a:cubicBezTo>
                  <a:cubicBezTo>
                    <a:pt x="479320" y="75063"/>
                    <a:pt x="475730" y="73124"/>
                    <a:pt x="469932" y="75617"/>
                  </a:cubicBezTo>
                  <a:cubicBezTo>
                    <a:pt x="465791" y="77555"/>
                    <a:pt x="461925" y="80048"/>
                    <a:pt x="462753" y="84203"/>
                  </a:cubicBezTo>
                  <a:cubicBezTo>
                    <a:pt x="463858" y="90297"/>
                    <a:pt x="472693" y="97498"/>
                    <a:pt x="476559" y="102761"/>
                  </a:cubicBezTo>
                  <a:cubicBezTo>
                    <a:pt x="478491" y="105531"/>
                    <a:pt x="480700" y="108301"/>
                    <a:pt x="482357" y="111071"/>
                  </a:cubicBezTo>
                  <a:cubicBezTo>
                    <a:pt x="484014" y="114394"/>
                    <a:pt x="483461" y="115779"/>
                    <a:pt x="486775" y="117164"/>
                  </a:cubicBezTo>
                  <a:cubicBezTo>
                    <a:pt x="487879" y="117718"/>
                    <a:pt x="488984" y="117995"/>
                    <a:pt x="490640" y="117995"/>
                  </a:cubicBezTo>
                  <a:lnTo>
                    <a:pt x="570987" y="223803"/>
                  </a:lnTo>
                  <a:lnTo>
                    <a:pt x="572644" y="232943"/>
                  </a:lnTo>
                  <a:lnTo>
                    <a:pt x="511072" y="242084"/>
                  </a:lnTo>
                  <a:lnTo>
                    <a:pt x="557182" y="317978"/>
                  </a:lnTo>
                  <a:lnTo>
                    <a:pt x="463582" y="389439"/>
                  </a:lnTo>
                  <a:lnTo>
                    <a:pt x="535921" y="499956"/>
                  </a:lnTo>
                  <a:lnTo>
                    <a:pt x="585897" y="494139"/>
                  </a:lnTo>
                  <a:lnTo>
                    <a:pt x="595008" y="610472"/>
                  </a:lnTo>
                  <a:lnTo>
                    <a:pt x="508311" y="631800"/>
                  </a:lnTo>
                  <a:lnTo>
                    <a:pt x="491468" y="669470"/>
                  </a:lnTo>
                  <a:lnTo>
                    <a:pt x="503065" y="676672"/>
                  </a:lnTo>
                  <a:lnTo>
                    <a:pt x="501408" y="678888"/>
                  </a:lnTo>
                  <a:lnTo>
                    <a:pt x="408360" y="675010"/>
                  </a:lnTo>
                  <a:lnTo>
                    <a:pt x="435419" y="624876"/>
                  </a:lnTo>
                  <a:lnTo>
                    <a:pt x="132531" y="628476"/>
                  </a:lnTo>
                  <a:lnTo>
                    <a:pt x="156276" y="613242"/>
                  </a:lnTo>
                  <a:lnTo>
                    <a:pt x="220056" y="553968"/>
                  </a:lnTo>
                  <a:lnTo>
                    <a:pt x="220885" y="447052"/>
                  </a:lnTo>
                  <a:lnTo>
                    <a:pt x="270860" y="428494"/>
                  </a:lnTo>
                  <a:lnTo>
                    <a:pt x="244354" y="403289"/>
                  </a:lnTo>
                  <a:lnTo>
                    <a:pt x="124524" y="405504"/>
                  </a:lnTo>
                  <a:lnTo>
                    <a:pt x="131702" y="352047"/>
                  </a:lnTo>
                  <a:lnTo>
                    <a:pt x="55221" y="351493"/>
                  </a:lnTo>
                  <a:lnTo>
                    <a:pt x="2209" y="332104"/>
                  </a:lnTo>
                  <a:lnTo>
                    <a:pt x="2209" y="281970"/>
                  </a:lnTo>
                  <a:cubicBezTo>
                    <a:pt x="2209" y="281970"/>
                    <a:pt x="35894" y="281970"/>
                    <a:pt x="35894" y="281970"/>
                  </a:cubicBezTo>
                  <a:lnTo>
                    <a:pt x="36446" y="228512"/>
                  </a:lnTo>
                  <a:lnTo>
                    <a:pt x="0" y="218817"/>
                  </a:lnTo>
                  <a:lnTo>
                    <a:pt x="6074" y="163697"/>
                  </a:lnTo>
                  <a:lnTo>
                    <a:pt x="20432" y="1686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1008" name="Freihandform 1007">
              <a:extLst>
                <a:ext uri="{FF2B5EF4-FFF2-40B4-BE49-F238E27FC236}">
                  <a16:creationId xmlns:a16="http://schemas.microsoft.com/office/drawing/2014/main" id="{1C4DE3DD-CD5D-9090-DCCC-D4D4954742E2}"/>
                </a:ext>
              </a:extLst>
            </p:cNvPr>
            <p:cNvSpPr/>
            <p:nvPr/>
          </p:nvSpPr>
          <p:spPr>
            <a:xfrm>
              <a:off x="2404192" y="2353524"/>
              <a:ext cx="639185" cy="498017"/>
            </a:xfrm>
            <a:custGeom>
              <a:avLst/>
              <a:gdLst>
                <a:gd name="connsiteX0" fmla="*/ 564913 w 639185"/>
                <a:gd name="connsiteY0" fmla="*/ 229620 h 498017"/>
                <a:gd name="connsiteX1" fmla="*/ 601359 w 639185"/>
                <a:gd name="connsiteY1" fmla="*/ 217155 h 498017"/>
                <a:gd name="connsiteX2" fmla="*/ 604672 w 639185"/>
                <a:gd name="connsiteY2" fmla="*/ 232944 h 498017"/>
                <a:gd name="connsiteX3" fmla="*/ 594732 w 639185"/>
                <a:gd name="connsiteY3" fmla="*/ 235990 h 498017"/>
                <a:gd name="connsiteX4" fmla="*/ 484014 w 639185"/>
                <a:gd name="connsiteY4" fmla="*/ 392209 h 498017"/>
                <a:gd name="connsiteX5" fmla="*/ 517146 w 639185"/>
                <a:gd name="connsiteY5" fmla="*/ 395810 h 498017"/>
                <a:gd name="connsiteX6" fmla="*/ 514385 w 639185"/>
                <a:gd name="connsiteY6" fmla="*/ 399965 h 498017"/>
                <a:gd name="connsiteX7" fmla="*/ 490088 w 639185"/>
                <a:gd name="connsiteY7" fmla="*/ 439574 h 498017"/>
                <a:gd name="connsiteX8" fmla="*/ 447015 w 639185"/>
                <a:gd name="connsiteY8" fmla="*/ 461178 h 498017"/>
                <a:gd name="connsiteX9" fmla="*/ 394003 w 639185"/>
                <a:gd name="connsiteY9" fmla="*/ 463394 h 498017"/>
                <a:gd name="connsiteX10" fmla="*/ 380474 w 639185"/>
                <a:gd name="connsiteY10" fmla="*/ 463671 h 498017"/>
                <a:gd name="connsiteX11" fmla="*/ 337125 w 639185"/>
                <a:gd name="connsiteY11" fmla="*/ 498017 h 498017"/>
                <a:gd name="connsiteX12" fmla="*/ 217571 w 639185"/>
                <a:gd name="connsiteY12" fmla="*/ 497186 h 498017"/>
                <a:gd name="connsiteX13" fmla="*/ 138329 w 639185"/>
                <a:gd name="connsiteY13" fmla="*/ 449268 h 498017"/>
                <a:gd name="connsiteX14" fmla="*/ 122039 w 639185"/>
                <a:gd name="connsiteY14" fmla="*/ 405227 h 498017"/>
                <a:gd name="connsiteX15" fmla="*/ 55497 w 639185"/>
                <a:gd name="connsiteY15" fmla="*/ 429879 h 498017"/>
                <a:gd name="connsiteX16" fmla="*/ 62400 w 639185"/>
                <a:gd name="connsiteY16" fmla="*/ 401627 h 498017"/>
                <a:gd name="connsiteX17" fmla="*/ 52184 w 639185"/>
                <a:gd name="connsiteY17" fmla="*/ 401627 h 498017"/>
                <a:gd name="connsiteX18" fmla="*/ 38931 w 639185"/>
                <a:gd name="connsiteY18" fmla="*/ 404674 h 498017"/>
                <a:gd name="connsiteX19" fmla="*/ 19327 w 639185"/>
                <a:gd name="connsiteY19" fmla="*/ 376144 h 498017"/>
                <a:gd name="connsiteX20" fmla="*/ 0 w 639185"/>
                <a:gd name="connsiteY20" fmla="*/ 367281 h 498017"/>
                <a:gd name="connsiteX21" fmla="*/ 9664 w 639185"/>
                <a:gd name="connsiteY21" fmla="*/ 325733 h 498017"/>
                <a:gd name="connsiteX22" fmla="*/ 66265 w 639185"/>
                <a:gd name="connsiteY22" fmla="*/ 304128 h 498017"/>
                <a:gd name="connsiteX23" fmla="*/ 49975 w 639185"/>
                <a:gd name="connsiteY23" fmla="*/ 275876 h 498017"/>
                <a:gd name="connsiteX24" fmla="*/ 116793 w 639185"/>
                <a:gd name="connsiteY24" fmla="*/ 229066 h 498017"/>
                <a:gd name="connsiteX25" fmla="*/ 163178 w 639185"/>
                <a:gd name="connsiteY25" fmla="*/ 220202 h 498017"/>
                <a:gd name="connsiteX26" fmla="*/ 170081 w 639185"/>
                <a:gd name="connsiteY26" fmla="*/ 182533 h 498017"/>
                <a:gd name="connsiteX27" fmla="*/ 210669 w 639185"/>
                <a:gd name="connsiteY27" fmla="*/ 113563 h 498017"/>
                <a:gd name="connsiteX28" fmla="*/ 221161 w 639185"/>
                <a:gd name="connsiteY28" fmla="*/ 16342 h 498017"/>
                <a:gd name="connsiteX29" fmla="*/ 241040 w 639185"/>
                <a:gd name="connsiteY29" fmla="*/ 3601 h 498017"/>
                <a:gd name="connsiteX30" fmla="*/ 543376 w 639185"/>
                <a:gd name="connsiteY30" fmla="*/ 0 h 498017"/>
                <a:gd name="connsiteX31" fmla="*/ 516318 w 639185"/>
                <a:gd name="connsiteY31" fmla="*/ 50134 h 498017"/>
                <a:gd name="connsiteX32" fmla="*/ 609366 w 639185"/>
                <a:gd name="connsiteY32" fmla="*/ 54012 h 498017"/>
                <a:gd name="connsiteX33" fmla="*/ 611022 w 639185"/>
                <a:gd name="connsiteY33" fmla="*/ 51796 h 498017"/>
                <a:gd name="connsiteX34" fmla="*/ 639185 w 639185"/>
                <a:gd name="connsiteY34" fmla="*/ 69800 h 498017"/>
                <a:gd name="connsiteX35" fmla="*/ 585344 w 639185"/>
                <a:gd name="connsiteY35" fmla="*/ 94728 h 498017"/>
                <a:gd name="connsiteX36" fmla="*/ 532332 w 639185"/>
                <a:gd name="connsiteY36" fmla="*/ 141262 h 498017"/>
                <a:gd name="connsiteX37" fmla="*/ 564913 w 639185"/>
                <a:gd name="connsiteY37" fmla="*/ 229620 h 49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39185" h="498017">
                  <a:moveTo>
                    <a:pt x="564913" y="229620"/>
                  </a:moveTo>
                  <a:lnTo>
                    <a:pt x="601359" y="217155"/>
                  </a:lnTo>
                  <a:lnTo>
                    <a:pt x="604672" y="232944"/>
                  </a:lnTo>
                  <a:lnTo>
                    <a:pt x="594732" y="235990"/>
                  </a:lnTo>
                  <a:lnTo>
                    <a:pt x="484014" y="392209"/>
                  </a:lnTo>
                  <a:lnTo>
                    <a:pt x="517146" y="395810"/>
                  </a:lnTo>
                  <a:lnTo>
                    <a:pt x="514385" y="399965"/>
                  </a:lnTo>
                  <a:lnTo>
                    <a:pt x="490088" y="439574"/>
                  </a:lnTo>
                  <a:lnTo>
                    <a:pt x="447015" y="461178"/>
                  </a:lnTo>
                  <a:lnTo>
                    <a:pt x="394003" y="463394"/>
                  </a:lnTo>
                  <a:lnTo>
                    <a:pt x="380474" y="463671"/>
                  </a:lnTo>
                  <a:lnTo>
                    <a:pt x="337125" y="498017"/>
                  </a:lnTo>
                  <a:lnTo>
                    <a:pt x="217571" y="497186"/>
                  </a:lnTo>
                  <a:lnTo>
                    <a:pt x="138329" y="449268"/>
                  </a:lnTo>
                  <a:lnTo>
                    <a:pt x="122039" y="405227"/>
                  </a:lnTo>
                  <a:lnTo>
                    <a:pt x="55497" y="429879"/>
                  </a:lnTo>
                  <a:lnTo>
                    <a:pt x="62400" y="401627"/>
                  </a:lnTo>
                  <a:lnTo>
                    <a:pt x="52184" y="401627"/>
                  </a:lnTo>
                  <a:lnTo>
                    <a:pt x="38931" y="404674"/>
                  </a:lnTo>
                  <a:lnTo>
                    <a:pt x="19327" y="376144"/>
                  </a:lnTo>
                  <a:lnTo>
                    <a:pt x="0" y="367281"/>
                  </a:lnTo>
                  <a:lnTo>
                    <a:pt x="9664" y="325733"/>
                  </a:lnTo>
                  <a:lnTo>
                    <a:pt x="66265" y="304128"/>
                  </a:lnTo>
                  <a:lnTo>
                    <a:pt x="49975" y="275876"/>
                  </a:lnTo>
                  <a:lnTo>
                    <a:pt x="116793" y="229066"/>
                  </a:lnTo>
                  <a:lnTo>
                    <a:pt x="163178" y="220202"/>
                  </a:lnTo>
                  <a:lnTo>
                    <a:pt x="170081" y="182533"/>
                  </a:lnTo>
                  <a:lnTo>
                    <a:pt x="210669" y="113563"/>
                  </a:lnTo>
                  <a:lnTo>
                    <a:pt x="221161" y="16342"/>
                  </a:lnTo>
                  <a:lnTo>
                    <a:pt x="241040" y="3601"/>
                  </a:lnTo>
                  <a:lnTo>
                    <a:pt x="543376" y="0"/>
                  </a:lnTo>
                  <a:lnTo>
                    <a:pt x="516318" y="50134"/>
                  </a:lnTo>
                  <a:lnTo>
                    <a:pt x="609366" y="54012"/>
                  </a:lnTo>
                  <a:lnTo>
                    <a:pt x="611022" y="51796"/>
                  </a:lnTo>
                  <a:lnTo>
                    <a:pt x="639185" y="69800"/>
                  </a:lnTo>
                  <a:lnTo>
                    <a:pt x="585344" y="94728"/>
                  </a:lnTo>
                  <a:lnTo>
                    <a:pt x="532332" y="141262"/>
                  </a:lnTo>
                  <a:lnTo>
                    <a:pt x="564913" y="2296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55" name="Freihandform 954">
            <a:extLst>
              <a:ext uri="{FF2B5EF4-FFF2-40B4-BE49-F238E27FC236}">
                <a16:creationId xmlns:a16="http://schemas.microsoft.com/office/drawing/2014/main" id="{44484021-ED43-6B6D-87B2-0ABB09D961A0}"/>
              </a:ext>
            </a:extLst>
          </p:cNvPr>
          <p:cNvSpPr/>
          <p:nvPr/>
        </p:nvSpPr>
        <p:spPr>
          <a:xfrm>
            <a:off x="7322781" y="1080000"/>
            <a:ext cx="538634" cy="477085"/>
          </a:xfrm>
          <a:custGeom>
            <a:avLst/>
            <a:gdLst>
              <a:gd name="connsiteX0" fmla="*/ 252085 w 929096"/>
              <a:gd name="connsiteY0" fmla="*/ 552860 h 822642"/>
              <a:gd name="connsiteX1" fmla="*/ 193826 w 929096"/>
              <a:gd name="connsiteY1" fmla="*/ 409105 h 822642"/>
              <a:gd name="connsiteX2" fmla="*/ 151582 w 929096"/>
              <a:gd name="connsiteY2" fmla="*/ 414922 h 822642"/>
              <a:gd name="connsiteX3" fmla="*/ 149373 w 929096"/>
              <a:gd name="connsiteY3" fmla="*/ 406612 h 822642"/>
              <a:gd name="connsiteX4" fmla="*/ 123696 w 929096"/>
              <a:gd name="connsiteY4" fmla="*/ 309668 h 822642"/>
              <a:gd name="connsiteX5" fmla="*/ 0 w 929096"/>
              <a:gd name="connsiteY5" fmla="*/ 229066 h 822642"/>
              <a:gd name="connsiteX6" fmla="*/ 17947 w 929096"/>
              <a:gd name="connsiteY6" fmla="*/ 204137 h 822642"/>
              <a:gd name="connsiteX7" fmla="*/ 22365 w 929096"/>
              <a:gd name="connsiteY7" fmla="*/ 201921 h 822642"/>
              <a:gd name="connsiteX8" fmla="*/ 109338 w 929096"/>
              <a:gd name="connsiteY8" fmla="*/ 137661 h 822642"/>
              <a:gd name="connsiteX9" fmla="*/ 96085 w 929096"/>
              <a:gd name="connsiteY9" fmla="*/ 124920 h 822642"/>
              <a:gd name="connsiteX10" fmla="*/ 96913 w 929096"/>
              <a:gd name="connsiteY10" fmla="*/ 28252 h 822642"/>
              <a:gd name="connsiteX11" fmla="*/ 498924 w 929096"/>
              <a:gd name="connsiteY11" fmla="*/ 0 h 822642"/>
              <a:gd name="connsiteX12" fmla="*/ 613784 w 929096"/>
              <a:gd name="connsiteY12" fmla="*/ 321855 h 822642"/>
              <a:gd name="connsiteX13" fmla="*/ 929096 w 929096"/>
              <a:gd name="connsiteY13" fmla="*/ 545658 h 822642"/>
              <a:gd name="connsiteX14" fmla="*/ 924679 w 929096"/>
              <a:gd name="connsiteY14" fmla="*/ 550921 h 822642"/>
              <a:gd name="connsiteX15" fmla="*/ 857585 w 929096"/>
              <a:gd name="connsiteY15" fmla="*/ 623768 h 822642"/>
              <a:gd name="connsiteX16" fmla="*/ 590867 w 929096"/>
              <a:gd name="connsiteY16" fmla="*/ 709910 h 822642"/>
              <a:gd name="connsiteX17" fmla="*/ 588382 w 929096"/>
              <a:gd name="connsiteY17" fmla="*/ 737331 h 822642"/>
              <a:gd name="connsiteX18" fmla="*/ 546414 w 929096"/>
              <a:gd name="connsiteY18" fmla="*/ 732622 h 822642"/>
              <a:gd name="connsiteX19" fmla="*/ 548070 w 929096"/>
              <a:gd name="connsiteY19" fmla="*/ 799929 h 822642"/>
              <a:gd name="connsiteX20" fmla="*/ 521288 w 929096"/>
              <a:gd name="connsiteY20" fmla="*/ 822642 h 822642"/>
              <a:gd name="connsiteX21" fmla="*/ 459440 w 929096"/>
              <a:gd name="connsiteY21" fmla="*/ 787188 h 822642"/>
              <a:gd name="connsiteX22" fmla="*/ 421890 w 929096"/>
              <a:gd name="connsiteY22" fmla="*/ 765306 h 822642"/>
              <a:gd name="connsiteX23" fmla="*/ 353139 w 929096"/>
              <a:gd name="connsiteY23" fmla="*/ 759213 h 822642"/>
              <a:gd name="connsiteX24" fmla="*/ 353139 w 929096"/>
              <a:gd name="connsiteY24" fmla="*/ 758382 h 822642"/>
              <a:gd name="connsiteX25" fmla="*/ 258435 w 929096"/>
              <a:gd name="connsiteY25" fmla="*/ 650635 h 822642"/>
              <a:gd name="connsiteX26" fmla="*/ 248219 w 929096"/>
              <a:gd name="connsiteY26" fmla="*/ 554245 h 822642"/>
              <a:gd name="connsiteX27" fmla="*/ 252085 w 929096"/>
              <a:gd name="connsiteY27" fmla="*/ 552860 h 8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29096" h="822642">
                <a:moveTo>
                  <a:pt x="252085" y="552860"/>
                </a:moveTo>
                <a:lnTo>
                  <a:pt x="193826" y="409105"/>
                </a:lnTo>
                <a:lnTo>
                  <a:pt x="151582" y="414922"/>
                </a:lnTo>
                <a:lnTo>
                  <a:pt x="149373" y="406612"/>
                </a:lnTo>
                <a:lnTo>
                  <a:pt x="123696" y="309668"/>
                </a:lnTo>
                <a:lnTo>
                  <a:pt x="0" y="229066"/>
                </a:lnTo>
                <a:lnTo>
                  <a:pt x="17947" y="204137"/>
                </a:lnTo>
                <a:lnTo>
                  <a:pt x="22365" y="201921"/>
                </a:lnTo>
                <a:lnTo>
                  <a:pt x="109338" y="137661"/>
                </a:lnTo>
                <a:lnTo>
                  <a:pt x="96085" y="124920"/>
                </a:lnTo>
                <a:lnTo>
                  <a:pt x="96913" y="28252"/>
                </a:lnTo>
                <a:lnTo>
                  <a:pt x="498924" y="0"/>
                </a:lnTo>
                <a:lnTo>
                  <a:pt x="613784" y="321855"/>
                </a:lnTo>
                <a:lnTo>
                  <a:pt x="929096" y="545658"/>
                </a:lnTo>
                <a:lnTo>
                  <a:pt x="924679" y="550921"/>
                </a:lnTo>
                <a:lnTo>
                  <a:pt x="857585" y="623768"/>
                </a:lnTo>
                <a:lnTo>
                  <a:pt x="590867" y="709910"/>
                </a:lnTo>
                <a:lnTo>
                  <a:pt x="588382" y="737331"/>
                </a:lnTo>
                <a:lnTo>
                  <a:pt x="546414" y="732622"/>
                </a:lnTo>
                <a:lnTo>
                  <a:pt x="548070" y="799929"/>
                </a:lnTo>
                <a:lnTo>
                  <a:pt x="521288" y="822642"/>
                </a:lnTo>
                <a:lnTo>
                  <a:pt x="459440" y="787188"/>
                </a:lnTo>
                <a:lnTo>
                  <a:pt x="421890" y="765306"/>
                </a:lnTo>
                <a:lnTo>
                  <a:pt x="353139" y="759213"/>
                </a:lnTo>
                <a:lnTo>
                  <a:pt x="353139" y="758382"/>
                </a:lnTo>
                <a:lnTo>
                  <a:pt x="258435" y="650635"/>
                </a:lnTo>
                <a:lnTo>
                  <a:pt x="248219" y="554245"/>
                </a:lnTo>
                <a:lnTo>
                  <a:pt x="252085" y="55286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6" name="Freihandform 955">
            <a:extLst>
              <a:ext uri="{FF2B5EF4-FFF2-40B4-BE49-F238E27FC236}">
                <a16:creationId xmlns:a16="http://schemas.microsoft.com/office/drawing/2014/main" id="{F6E01D18-34E4-7859-A8FF-D044F73CF2E0}"/>
              </a:ext>
            </a:extLst>
          </p:cNvPr>
          <p:cNvSpPr/>
          <p:nvPr/>
        </p:nvSpPr>
        <p:spPr>
          <a:xfrm>
            <a:off x="682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7" name="Freihandform 956">
            <a:extLst>
              <a:ext uri="{FF2B5EF4-FFF2-40B4-BE49-F238E27FC236}">
                <a16:creationId xmlns:a16="http://schemas.microsoft.com/office/drawing/2014/main" id="{8A204ED7-73A7-9312-F1C3-45D6B83D9F38}"/>
              </a:ext>
            </a:extLst>
          </p:cNvPr>
          <p:cNvSpPr/>
          <p:nvPr/>
        </p:nvSpPr>
        <p:spPr>
          <a:xfrm>
            <a:off x="6827684" y="2158501"/>
            <a:ext cx="600902" cy="528488"/>
          </a:xfrm>
          <a:custGeom>
            <a:avLst/>
            <a:gdLst>
              <a:gd name="connsiteX0" fmla="*/ 203490 w 1036501"/>
              <a:gd name="connsiteY0" fmla="*/ 131844 h 911277"/>
              <a:gd name="connsiteX1" fmla="*/ 282456 w 1036501"/>
              <a:gd name="connsiteY1" fmla="*/ 0 h 911277"/>
              <a:gd name="connsiteX2" fmla="*/ 398421 w 1036501"/>
              <a:gd name="connsiteY2" fmla="*/ 57336 h 911277"/>
              <a:gd name="connsiteX3" fmla="*/ 458336 w 1036501"/>
              <a:gd name="connsiteY3" fmla="*/ 57890 h 911277"/>
              <a:gd name="connsiteX4" fmla="*/ 462201 w 1036501"/>
              <a:gd name="connsiteY4" fmla="*/ 20220 h 911277"/>
              <a:gd name="connsiteX5" fmla="*/ 495334 w 1036501"/>
              <a:gd name="connsiteY5" fmla="*/ 20497 h 911277"/>
              <a:gd name="connsiteX6" fmla="*/ 528191 w 1036501"/>
              <a:gd name="connsiteY6" fmla="*/ 64814 h 911277"/>
              <a:gd name="connsiteX7" fmla="*/ 531504 w 1036501"/>
              <a:gd name="connsiteY7" fmla="*/ 74232 h 911277"/>
              <a:gd name="connsiteX8" fmla="*/ 619030 w 1036501"/>
              <a:gd name="connsiteY8" fmla="*/ 95559 h 911277"/>
              <a:gd name="connsiteX9" fmla="*/ 658236 w 1036501"/>
              <a:gd name="connsiteY9" fmla="*/ 113563 h 911277"/>
              <a:gd name="connsiteX10" fmla="*/ 677564 w 1036501"/>
              <a:gd name="connsiteY10" fmla="*/ 122427 h 911277"/>
              <a:gd name="connsiteX11" fmla="*/ 697443 w 1036501"/>
              <a:gd name="connsiteY11" fmla="*/ 150956 h 911277"/>
              <a:gd name="connsiteX12" fmla="*/ 710697 w 1036501"/>
              <a:gd name="connsiteY12" fmla="*/ 147909 h 911277"/>
              <a:gd name="connsiteX13" fmla="*/ 720912 w 1036501"/>
              <a:gd name="connsiteY13" fmla="*/ 148186 h 911277"/>
              <a:gd name="connsiteX14" fmla="*/ 714010 w 1036501"/>
              <a:gd name="connsiteY14" fmla="*/ 176439 h 911277"/>
              <a:gd name="connsiteX15" fmla="*/ 720084 w 1036501"/>
              <a:gd name="connsiteY15" fmla="*/ 226850 h 911277"/>
              <a:gd name="connsiteX16" fmla="*/ 659617 w 1036501"/>
              <a:gd name="connsiteY16" fmla="*/ 292495 h 911277"/>
              <a:gd name="connsiteX17" fmla="*/ 609642 w 1036501"/>
              <a:gd name="connsiteY17" fmla="*/ 301635 h 911277"/>
              <a:gd name="connsiteX18" fmla="*/ 694682 w 1036501"/>
              <a:gd name="connsiteY18" fmla="*/ 497463 h 911277"/>
              <a:gd name="connsiteX19" fmla="*/ 840466 w 1036501"/>
              <a:gd name="connsiteY19" fmla="*/ 605487 h 911277"/>
              <a:gd name="connsiteX20" fmla="*/ 887128 w 1036501"/>
              <a:gd name="connsiteY20" fmla="*/ 599670 h 911277"/>
              <a:gd name="connsiteX21" fmla="*/ 877188 w 1036501"/>
              <a:gd name="connsiteY21" fmla="*/ 574188 h 911277"/>
              <a:gd name="connsiteX22" fmla="*/ 907284 w 1036501"/>
              <a:gd name="connsiteY22" fmla="*/ 562000 h 911277"/>
              <a:gd name="connsiteX23" fmla="*/ 880778 w 1036501"/>
              <a:gd name="connsiteY23" fmla="*/ 542888 h 911277"/>
              <a:gd name="connsiteX24" fmla="*/ 857585 w 1036501"/>
              <a:gd name="connsiteY24" fmla="*/ 536518 h 911277"/>
              <a:gd name="connsiteX25" fmla="*/ 851234 w 1036501"/>
              <a:gd name="connsiteY25" fmla="*/ 514359 h 911277"/>
              <a:gd name="connsiteX26" fmla="*/ 874703 w 1036501"/>
              <a:gd name="connsiteY26" fmla="*/ 479736 h 911277"/>
              <a:gd name="connsiteX27" fmla="*/ 911426 w 1036501"/>
              <a:gd name="connsiteY27" fmla="*/ 480290 h 911277"/>
              <a:gd name="connsiteX28" fmla="*/ 910873 w 1036501"/>
              <a:gd name="connsiteY28" fmla="*/ 536795 h 911277"/>
              <a:gd name="connsiteX29" fmla="*/ 940693 w 1036501"/>
              <a:gd name="connsiteY29" fmla="*/ 558954 h 911277"/>
              <a:gd name="connsiteX30" fmla="*/ 940969 w 1036501"/>
              <a:gd name="connsiteY30" fmla="*/ 521284 h 911277"/>
              <a:gd name="connsiteX31" fmla="*/ 1014137 w 1036501"/>
              <a:gd name="connsiteY31" fmla="*/ 537626 h 911277"/>
              <a:gd name="connsiteX32" fmla="*/ 984042 w 1036501"/>
              <a:gd name="connsiteY32" fmla="*/ 565601 h 911277"/>
              <a:gd name="connsiteX33" fmla="*/ 1003645 w 1036501"/>
              <a:gd name="connsiteY33" fmla="*/ 587760 h 911277"/>
              <a:gd name="connsiteX34" fmla="*/ 1003369 w 1036501"/>
              <a:gd name="connsiteY34" fmla="*/ 644541 h 911277"/>
              <a:gd name="connsiteX35" fmla="*/ 1036501 w 1036501"/>
              <a:gd name="connsiteY35" fmla="*/ 657283 h 911277"/>
              <a:gd name="connsiteX36" fmla="*/ 996466 w 1036501"/>
              <a:gd name="connsiteY36" fmla="*/ 711849 h 911277"/>
              <a:gd name="connsiteX37" fmla="*/ 972721 w 1036501"/>
              <a:gd name="connsiteY37" fmla="*/ 716834 h 911277"/>
              <a:gd name="connsiteX38" fmla="*/ 971340 w 1036501"/>
              <a:gd name="connsiteY38" fmla="*/ 716557 h 911277"/>
              <a:gd name="connsiteX39" fmla="*/ 965818 w 1036501"/>
              <a:gd name="connsiteY39" fmla="*/ 748134 h 911277"/>
              <a:gd name="connsiteX40" fmla="*/ 916119 w 1036501"/>
              <a:gd name="connsiteY40" fmla="*/ 745918 h 911277"/>
              <a:gd name="connsiteX41" fmla="*/ 899001 w 1036501"/>
              <a:gd name="connsiteY41" fmla="*/ 745087 h 911277"/>
              <a:gd name="connsiteX42" fmla="*/ 884091 w 1036501"/>
              <a:gd name="connsiteY42" fmla="*/ 694953 h 911277"/>
              <a:gd name="connsiteX43" fmla="*/ 906456 w 1036501"/>
              <a:gd name="connsiteY43" fmla="*/ 678334 h 911277"/>
              <a:gd name="connsiteX44" fmla="*/ 788835 w 1036501"/>
              <a:gd name="connsiteY44" fmla="*/ 666977 h 911277"/>
              <a:gd name="connsiteX45" fmla="*/ 786626 w 1036501"/>
              <a:gd name="connsiteY45" fmla="*/ 696338 h 911277"/>
              <a:gd name="connsiteX46" fmla="*/ 733337 w 1036501"/>
              <a:gd name="connsiteY46" fmla="*/ 697999 h 911277"/>
              <a:gd name="connsiteX47" fmla="*/ 713734 w 1036501"/>
              <a:gd name="connsiteY47" fmla="*/ 725421 h 911277"/>
              <a:gd name="connsiteX48" fmla="*/ 670937 w 1036501"/>
              <a:gd name="connsiteY48" fmla="*/ 729022 h 911277"/>
              <a:gd name="connsiteX49" fmla="*/ 670661 w 1036501"/>
              <a:gd name="connsiteY49" fmla="*/ 750072 h 911277"/>
              <a:gd name="connsiteX50" fmla="*/ 666244 w 1036501"/>
              <a:gd name="connsiteY50" fmla="*/ 756443 h 911277"/>
              <a:gd name="connsiteX51" fmla="*/ 610194 w 1036501"/>
              <a:gd name="connsiteY51" fmla="*/ 812671 h 911277"/>
              <a:gd name="connsiteX52" fmla="*/ 641118 w 1036501"/>
              <a:gd name="connsiteY52" fmla="*/ 827628 h 911277"/>
              <a:gd name="connsiteX53" fmla="*/ 658236 w 1036501"/>
              <a:gd name="connsiteY53" fmla="*/ 905183 h 911277"/>
              <a:gd name="connsiteX54" fmla="*/ 618477 w 1036501"/>
              <a:gd name="connsiteY54" fmla="*/ 911277 h 911277"/>
              <a:gd name="connsiteX55" fmla="*/ 563256 w 1036501"/>
              <a:gd name="connsiteY55" fmla="*/ 864744 h 911277"/>
              <a:gd name="connsiteX56" fmla="*/ 403391 w 1036501"/>
              <a:gd name="connsiteY56" fmla="*/ 886626 h 911277"/>
              <a:gd name="connsiteX57" fmla="*/ 343200 w 1036501"/>
              <a:gd name="connsiteY57" fmla="*/ 900752 h 911277"/>
              <a:gd name="connsiteX58" fmla="*/ 321111 w 1036501"/>
              <a:gd name="connsiteY58" fmla="*/ 871114 h 911277"/>
              <a:gd name="connsiteX59" fmla="*/ 219228 w 1036501"/>
              <a:gd name="connsiteY59" fmla="*/ 861974 h 911277"/>
              <a:gd name="connsiteX60" fmla="*/ 213154 w 1036501"/>
              <a:gd name="connsiteY60" fmla="*/ 801037 h 911277"/>
              <a:gd name="connsiteX61" fmla="*/ 217019 w 1036501"/>
              <a:gd name="connsiteY61" fmla="*/ 796883 h 911277"/>
              <a:gd name="connsiteX62" fmla="*/ 0 w 1036501"/>
              <a:gd name="connsiteY62" fmla="*/ 617397 h 911277"/>
              <a:gd name="connsiteX63" fmla="*/ 1381 w 1036501"/>
              <a:gd name="connsiteY63" fmla="*/ 612965 h 911277"/>
              <a:gd name="connsiteX64" fmla="*/ 32581 w 1036501"/>
              <a:gd name="connsiteY64" fmla="*/ 600224 h 911277"/>
              <a:gd name="connsiteX65" fmla="*/ 64057 w 1036501"/>
              <a:gd name="connsiteY65" fmla="*/ 556461 h 911277"/>
              <a:gd name="connsiteX66" fmla="*/ 64057 w 1036501"/>
              <a:gd name="connsiteY66" fmla="*/ 552306 h 911277"/>
              <a:gd name="connsiteX67" fmla="*/ 66818 w 1036501"/>
              <a:gd name="connsiteY67" fmla="*/ 474750 h 911277"/>
              <a:gd name="connsiteX68" fmla="*/ 142471 w 1036501"/>
              <a:gd name="connsiteY68" fmla="*/ 466718 h 911277"/>
              <a:gd name="connsiteX69" fmla="*/ 161246 w 1036501"/>
              <a:gd name="connsiteY69" fmla="*/ 340967 h 911277"/>
              <a:gd name="connsiteX70" fmla="*/ 112927 w 1036501"/>
              <a:gd name="connsiteY70" fmla="*/ 250393 h 911277"/>
              <a:gd name="connsiteX71" fmla="*/ 137225 w 1036501"/>
              <a:gd name="connsiteY71" fmla="*/ 252609 h 911277"/>
              <a:gd name="connsiteX72" fmla="*/ 143851 w 1036501"/>
              <a:gd name="connsiteY72" fmla="*/ 156219 h 911277"/>
              <a:gd name="connsiteX73" fmla="*/ 144403 w 1036501"/>
              <a:gd name="connsiteY73" fmla="*/ 149571 h 911277"/>
              <a:gd name="connsiteX74" fmla="*/ 203490 w 1036501"/>
              <a:gd name="connsiteY74" fmla="*/ 131844 h 911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6501" h="911277">
                <a:moveTo>
                  <a:pt x="203490" y="131844"/>
                </a:moveTo>
                <a:lnTo>
                  <a:pt x="282456" y="0"/>
                </a:lnTo>
                <a:lnTo>
                  <a:pt x="398421" y="57336"/>
                </a:lnTo>
                <a:lnTo>
                  <a:pt x="458336" y="57890"/>
                </a:lnTo>
                <a:lnTo>
                  <a:pt x="462201" y="20220"/>
                </a:lnTo>
                <a:lnTo>
                  <a:pt x="495334" y="20497"/>
                </a:lnTo>
                <a:lnTo>
                  <a:pt x="528191" y="64814"/>
                </a:lnTo>
                <a:lnTo>
                  <a:pt x="531504" y="74232"/>
                </a:lnTo>
                <a:lnTo>
                  <a:pt x="619030" y="95559"/>
                </a:lnTo>
                <a:lnTo>
                  <a:pt x="658236" y="113563"/>
                </a:lnTo>
                <a:lnTo>
                  <a:pt x="677564" y="122427"/>
                </a:lnTo>
                <a:lnTo>
                  <a:pt x="697443" y="150956"/>
                </a:lnTo>
                <a:lnTo>
                  <a:pt x="710697" y="147909"/>
                </a:lnTo>
                <a:lnTo>
                  <a:pt x="720912" y="148186"/>
                </a:lnTo>
                <a:lnTo>
                  <a:pt x="714010" y="176439"/>
                </a:lnTo>
                <a:lnTo>
                  <a:pt x="720084" y="226850"/>
                </a:lnTo>
                <a:lnTo>
                  <a:pt x="659617" y="292495"/>
                </a:lnTo>
                <a:lnTo>
                  <a:pt x="609642" y="301635"/>
                </a:lnTo>
                <a:lnTo>
                  <a:pt x="694682" y="497463"/>
                </a:lnTo>
                <a:lnTo>
                  <a:pt x="840466" y="605487"/>
                </a:lnTo>
                <a:lnTo>
                  <a:pt x="887128" y="599670"/>
                </a:lnTo>
                <a:lnTo>
                  <a:pt x="877188" y="574188"/>
                </a:lnTo>
                <a:lnTo>
                  <a:pt x="907284" y="562000"/>
                </a:lnTo>
                <a:lnTo>
                  <a:pt x="880778" y="542888"/>
                </a:lnTo>
                <a:lnTo>
                  <a:pt x="857585" y="536518"/>
                </a:lnTo>
                <a:lnTo>
                  <a:pt x="851234" y="514359"/>
                </a:lnTo>
                <a:lnTo>
                  <a:pt x="874703" y="479736"/>
                </a:lnTo>
                <a:lnTo>
                  <a:pt x="911426" y="480290"/>
                </a:lnTo>
                <a:lnTo>
                  <a:pt x="910873" y="536795"/>
                </a:lnTo>
                <a:lnTo>
                  <a:pt x="940693" y="558954"/>
                </a:lnTo>
                <a:lnTo>
                  <a:pt x="940969" y="521284"/>
                </a:lnTo>
                <a:lnTo>
                  <a:pt x="1014137" y="537626"/>
                </a:lnTo>
                <a:lnTo>
                  <a:pt x="984042" y="565601"/>
                </a:lnTo>
                <a:lnTo>
                  <a:pt x="1003645" y="587760"/>
                </a:lnTo>
                <a:lnTo>
                  <a:pt x="1003369" y="644541"/>
                </a:lnTo>
                <a:lnTo>
                  <a:pt x="1036501" y="657283"/>
                </a:lnTo>
                <a:lnTo>
                  <a:pt x="996466" y="711849"/>
                </a:lnTo>
                <a:lnTo>
                  <a:pt x="972721" y="716834"/>
                </a:lnTo>
                <a:lnTo>
                  <a:pt x="971340" y="716557"/>
                </a:lnTo>
                <a:lnTo>
                  <a:pt x="965818" y="748134"/>
                </a:lnTo>
                <a:lnTo>
                  <a:pt x="916119" y="745918"/>
                </a:lnTo>
                <a:lnTo>
                  <a:pt x="899001" y="745087"/>
                </a:lnTo>
                <a:lnTo>
                  <a:pt x="884091" y="694953"/>
                </a:lnTo>
                <a:lnTo>
                  <a:pt x="906456" y="678334"/>
                </a:lnTo>
                <a:lnTo>
                  <a:pt x="788835" y="666977"/>
                </a:lnTo>
                <a:lnTo>
                  <a:pt x="786626" y="696338"/>
                </a:lnTo>
                <a:lnTo>
                  <a:pt x="733337" y="697999"/>
                </a:lnTo>
                <a:lnTo>
                  <a:pt x="713734" y="725421"/>
                </a:lnTo>
                <a:lnTo>
                  <a:pt x="670937" y="729022"/>
                </a:lnTo>
                <a:lnTo>
                  <a:pt x="670661" y="750072"/>
                </a:lnTo>
                <a:lnTo>
                  <a:pt x="666244" y="756443"/>
                </a:lnTo>
                <a:lnTo>
                  <a:pt x="610194" y="812671"/>
                </a:lnTo>
                <a:lnTo>
                  <a:pt x="641118" y="827628"/>
                </a:lnTo>
                <a:lnTo>
                  <a:pt x="658236" y="905183"/>
                </a:lnTo>
                <a:lnTo>
                  <a:pt x="618477" y="911277"/>
                </a:lnTo>
                <a:lnTo>
                  <a:pt x="563256" y="864744"/>
                </a:lnTo>
                <a:lnTo>
                  <a:pt x="403391" y="886626"/>
                </a:lnTo>
                <a:lnTo>
                  <a:pt x="343200" y="900752"/>
                </a:lnTo>
                <a:lnTo>
                  <a:pt x="321111" y="871114"/>
                </a:lnTo>
                <a:lnTo>
                  <a:pt x="219228" y="861974"/>
                </a:lnTo>
                <a:lnTo>
                  <a:pt x="213154" y="801037"/>
                </a:lnTo>
                <a:lnTo>
                  <a:pt x="217019" y="796883"/>
                </a:lnTo>
                <a:lnTo>
                  <a:pt x="0" y="617397"/>
                </a:lnTo>
                <a:lnTo>
                  <a:pt x="1381" y="612965"/>
                </a:lnTo>
                <a:lnTo>
                  <a:pt x="32581" y="600224"/>
                </a:lnTo>
                <a:lnTo>
                  <a:pt x="64057" y="556461"/>
                </a:lnTo>
                <a:lnTo>
                  <a:pt x="64057" y="552306"/>
                </a:lnTo>
                <a:lnTo>
                  <a:pt x="66818" y="474750"/>
                </a:lnTo>
                <a:lnTo>
                  <a:pt x="142471" y="466718"/>
                </a:lnTo>
                <a:lnTo>
                  <a:pt x="161246" y="340967"/>
                </a:lnTo>
                <a:lnTo>
                  <a:pt x="112927" y="250393"/>
                </a:lnTo>
                <a:lnTo>
                  <a:pt x="137225" y="252609"/>
                </a:lnTo>
                <a:lnTo>
                  <a:pt x="143851" y="156219"/>
                </a:lnTo>
                <a:lnTo>
                  <a:pt x="144403" y="149571"/>
                </a:lnTo>
                <a:lnTo>
                  <a:pt x="203490" y="131844"/>
                </a:lnTo>
                <a:close/>
              </a:path>
            </a:pathLst>
          </a:custGeom>
          <a:solidFill>
            <a:srgbClr val="FF5050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r>
              <a:rPr lang="de-DE" sz="600" b="1" dirty="0">
                <a:latin typeface="Arial Narrow" panose="020B0606020202030204" pitchFamily="34" charset="0"/>
              </a:rPr>
              <a:t>      </a:t>
            </a:r>
            <a:r>
              <a:rPr lang="de-DE" sz="600" b="1" dirty="0" smtClean="0">
                <a:latin typeface="Arial Narrow" panose="020B0606020202030204" pitchFamily="34" charset="0"/>
              </a:rPr>
              <a:t>Elms-</a:t>
            </a:r>
          </a:p>
          <a:p>
            <a:r>
              <a:rPr lang="de-DE" sz="600" b="1" dirty="0" smtClean="0">
                <a:latin typeface="Arial Narrow" panose="020B0606020202030204" pitchFamily="34" charset="0"/>
              </a:rPr>
              <a:t>      </a:t>
            </a:r>
            <a:r>
              <a:rPr lang="de-DE" sz="600" b="1" dirty="0" err="1" smtClean="0">
                <a:latin typeface="Arial Narrow" panose="020B0606020202030204" pitchFamily="34" charset="0"/>
              </a:rPr>
              <a:t>horn</a:t>
            </a:r>
            <a:endParaRPr lang="de-DE" sz="600" b="1" dirty="0">
              <a:latin typeface="Arial Narrow" panose="020B0606020202030204" pitchFamily="34" charset="0"/>
            </a:endParaRPr>
          </a:p>
        </p:txBody>
      </p:sp>
      <p:sp>
        <p:nvSpPr>
          <p:cNvPr id="958" name="Freihandform 957">
            <a:extLst>
              <a:ext uri="{FF2B5EF4-FFF2-40B4-BE49-F238E27FC236}">
                <a16:creationId xmlns:a16="http://schemas.microsoft.com/office/drawing/2014/main" id="{BD5E2CBF-5CF4-2BC9-5838-C4091F7DF3AD}"/>
              </a:ext>
            </a:extLst>
          </p:cNvPr>
          <p:cNvSpPr/>
          <p:nvPr/>
        </p:nvSpPr>
        <p:spPr>
          <a:xfrm>
            <a:off x="7139180" y="1096385"/>
            <a:ext cx="268757" cy="321911"/>
          </a:xfrm>
          <a:custGeom>
            <a:avLst/>
            <a:gdLst>
              <a:gd name="connsiteX0" fmla="*/ 423823 w 463581"/>
              <a:gd name="connsiteY0" fmla="*/ 109409 h 555075"/>
              <a:gd name="connsiteX1" fmla="*/ 336849 w 463581"/>
              <a:gd name="connsiteY1" fmla="*/ 173669 h 555075"/>
              <a:gd name="connsiteX2" fmla="*/ 332432 w 463581"/>
              <a:gd name="connsiteY2" fmla="*/ 175608 h 555075"/>
              <a:gd name="connsiteX3" fmla="*/ 314485 w 463581"/>
              <a:gd name="connsiteY3" fmla="*/ 200813 h 555075"/>
              <a:gd name="connsiteX4" fmla="*/ 437904 w 463581"/>
              <a:gd name="connsiteY4" fmla="*/ 281416 h 555075"/>
              <a:gd name="connsiteX5" fmla="*/ 463582 w 463581"/>
              <a:gd name="connsiteY5" fmla="*/ 378083 h 555075"/>
              <a:gd name="connsiteX6" fmla="*/ 386824 w 463581"/>
              <a:gd name="connsiteY6" fmla="*/ 526823 h 555075"/>
              <a:gd name="connsiteX7" fmla="*/ 385168 w 463581"/>
              <a:gd name="connsiteY7" fmla="*/ 525992 h 555075"/>
              <a:gd name="connsiteX8" fmla="*/ 342923 w 463581"/>
              <a:gd name="connsiteY8" fmla="*/ 555076 h 555075"/>
              <a:gd name="connsiteX9" fmla="*/ 258435 w 463581"/>
              <a:gd name="connsiteY9" fmla="*/ 552306 h 555075"/>
              <a:gd name="connsiteX10" fmla="*/ 256778 w 463581"/>
              <a:gd name="connsiteY10" fmla="*/ 527100 h 555075"/>
              <a:gd name="connsiteX11" fmla="*/ 190513 w 463581"/>
              <a:gd name="connsiteY11" fmla="*/ 516298 h 555075"/>
              <a:gd name="connsiteX12" fmla="*/ 130322 w 463581"/>
              <a:gd name="connsiteY12" fmla="*/ 257872 h 555075"/>
              <a:gd name="connsiteX13" fmla="*/ 146336 w 463581"/>
              <a:gd name="connsiteY13" fmla="*/ 199428 h 555075"/>
              <a:gd name="connsiteX14" fmla="*/ 27334 w 463581"/>
              <a:gd name="connsiteY14" fmla="*/ 135445 h 555075"/>
              <a:gd name="connsiteX15" fmla="*/ 0 w 463581"/>
              <a:gd name="connsiteY15" fmla="*/ 28529 h 555075"/>
              <a:gd name="connsiteX16" fmla="*/ 411398 w 463581"/>
              <a:gd name="connsiteY16" fmla="*/ 0 h 555075"/>
              <a:gd name="connsiteX17" fmla="*/ 410569 w 463581"/>
              <a:gd name="connsiteY17" fmla="*/ 96667 h 555075"/>
              <a:gd name="connsiteX18" fmla="*/ 423823 w 463581"/>
              <a:gd name="connsiteY18" fmla="*/ 109409 h 55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3581" h="555075">
                <a:moveTo>
                  <a:pt x="423823" y="109409"/>
                </a:moveTo>
                <a:lnTo>
                  <a:pt x="336849" y="173669"/>
                </a:lnTo>
                <a:lnTo>
                  <a:pt x="332432" y="175608"/>
                </a:lnTo>
                <a:lnTo>
                  <a:pt x="314485" y="200813"/>
                </a:lnTo>
                <a:lnTo>
                  <a:pt x="437904" y="281416"/>
                </a:lnTo>
                <a:lnTo>
                  <a:pt x="463582" y="378083"/>
                </a:lnTo>
                <a:lnTo>
                  <a:pt x="386824" y="526823"/>
                </a:lnTo>
                <a:lnTo>
                  <a:pt x="385168" y="525992"/>
                </a:lnTo>
                <a:lnTo>
                  <a:pt x="342923" y="555076"/>
                </a:lnTo>
                <a:lnTo>
                  <a:pt x="258435" y="552306"/>
                </a:lnTo>
                <a:lnTo>
                  <a:pt x="256778" y="527100"/>
                </a:lnTo>
                <a:lnTo>
                  <a:pt x="190513" y="516298"/>
                </a:lnTo>
                <a:lnTo>
                  <a:pt x="130322" y="257872"/>
                </a:lnTo>
                <a:lnTo>
                  <a:pt x="146336" y="199428"/>
                </a:lnTo>
                <a:lnTo>
                  <a:pt x="27334" y="135445"/>
                </a:lnTo>
                <a:lnTo>
                  <a:pt x="0" y="28529"/>
                </a:lnTo>
                <a:lnTo>
                  <a:pt x="411398" y="0"/>
                </a:lnTo>
                <a:lnTo>
                  <a:pt x="410569" y="96667"/>
                </a:lnTo>
                <a:lnTo>
                  <a:pt x="423823" y="1094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59" name="Freihandform 958">
            <a:extLst>
              <a:ext uri="{FF2B5EF4-FFF2-40B4-BE49-F238E27FC236}">
                <a16:creationId xmlns:a16="http://schemas.microsoft.com/office/drawing/2014/main" id="{CE3178B6-25C0-6F7C-298E-E23BA759E484}"/>
              </a:ext>
            </a:extLst>
          </p:cNvPr>
          <p:cNvSpPr/>
          <p:nvPr/>
        </p:nvSpPr>
        <p:spPr>
          <a:xfrm>
            <a:off x="6866581" y="2546433"/>
            <a:ext cx="526629" cy="301832"/>
          </a:xfrm>
          <a:custGeom>
            <a:avLst/>
            <a:gdLst>
              <a:gd name="connsiteX0" fmla="*/ 284113 w 908388"/>
              <a:gd name="connsiteY0" fmla="*/ 512974 h 520452"/>
              <a:gd name="connsiteX1" fmla="*/ 274449 w 908388"/>
              <a:gd name="connsiteY1" fmla="*/ 513251 h 520452"/>
              <a:gd name="connsiteX2" fmla="*/ 50251 w 908388"/>
              <a:gd name="connsiteY2" fmla="*/ 520453 h 520452"/>
              <a:gd name="connsiteX3" fmla="*/ 45834 w 908388"/>
              <a:gd name="connsiteY3" fmla="*/ 405227 h 520452"/>
              <a:gd name="connsiteX4" fmla="*/ 87802 w 908388"/>
              <a:gd name="connsiteY4" fmla="*/ 409936 h 520452"/>
              <a:gd name="connsiteX5" fmla="*/ 123695 w 908388"/>
              <a:gd name="connsiteY5" fmla="*/ 372266 h 520452"/>
              <a:gd name="connsiteX6" fmla="*/ 0 w 908388"/>
              <a:gd name="connsiteY6" fmla="*/ 310776 h 520452"/>
              <a:gd name="connsiteX7" fmla="*/ 64333 w 908388"/>
              <a:gd name="connsiteY7" fmla="*/ 286124 h 520452"/>
              <a:gd name="connsiteX8" fmla="*/ 113203 w 908388"/>
              <a:gd name="connsiteY8" fmla="*/ 263412 h 520452"/>
              <a:gd name="connsiteX9" fmla="*/ 153791 w 908388"/>
              <a:gd name="connsiteY9" fmla="*/ 194720 h 520452"/>
              <a:gd name="connsiteX10" fmla="*/ 255674 w 908388"/>
              <a:gd name="connsiteY10" fmla="*/ 203860 h 520452"/>
              <a:gd name="connsiteX11" fmla="*/ 277486 w 908388"/>
              <a:gd name="connsiteY11" fmla="*/ 233220 h 520452"/>
              <a:gd name="connsiteX12" fmla="*/ 337401 w 908388"/>
              <a:gd name="connsiteY12" fmla="*/ 219094 h 520452"/>
              <a:gd name="connsiteX13" fmla="*/ 497267 w 908388"/>
              <a:gd name="connsiteY13" fmla="*/ 197212 h 520452"/>
              <a:gd name="connsiteX14" fmla="*/ 552212 w 908388"/>
              <a:gd name="connsiteY14" fmla="*/ 243746 h 520452"/>
              <a:gd name="connsiteX15" fmla="*/ 592247 w 908388"/>
              <a:gd name="connsiteY15" fmla="*/ 237652 h 520452"/>
              <a:gd name="connsiteX16" fmla="*/ 575129 w 908388"/>
              <a:gd name="connsiteY16" fmla="*/ 160097 h 520452"/>
              <a:gd name="connsiteX17" fmla="*/ 544205 w 908388"/>
              <a:gd name="connsiteY17" fmla="*/ 145140 h 520452"/>
              <a:gd name="connsiteX18" fmla="*/ 599978 w 908388"/>
              <a:gd name="connsiteY18" fmla="*/ 89189 h 520452"/>
              <a:gd name="connsiteX19" fmla="*/ 604396 w 908388"/>
              <a:gd name="connsiteY19" fmla="*/ 82818 h 520452"/>
              <a:gd name="connsiteX20" fmla="*/ 604672 w 908388"/>
              <a:gd name="connsiteY20" fmla="*/ 61767 h 520452"/>
              <a:gd name="connsiteX21" fmla="*/ 647468 w 908388"/>
              <a:gd name="connsiteY21" fmla="*/ 58167 h 520452"/>
              <a:gd name="connsiteX22" fmla="*/ 666796 w 908388"/>
              <a:gd name="connsiteY22" fmla="*/ 31022 h 520452"/>
              <a:gd name="connsiteX23" fmla="*/ 720084 w 908388"/>
              <a:gd name="connsiteY23" fmla="*/ 29360 h 520452"/>
              <a:gd name="connsiteX24" fmla="*/ 722569 w 908388"/>
              <a:gd name="connsiteY24" fmla="*/ 0 h 520452"/>
              <a:gd name="connsiteX25" fmla="*/ 839914 w 908388"/>
              <a:gd name="connsiteY25" fmla="*/ 11356 h 520452"/>
              <a:gd name="connsiteX26" fmla="*/ 817550 w 908388"/>
              <a:gd name="connsiteY26" fmla="*/ 27975 h 520452"/>
              <a:gd name="connsiteX27" fmla="*/ 832459 w 908388"/>
              <a:gd name="connsiteY27" fmla="*/ 77832 h 520452"/>
              <a:gd name="connsiteX28" fmla="*/ 849578 w 908388"/>
              <a:gd name="connsiteY28" fmla="*/ 78663 h 520452"/>
              <a:gd name="connsiteX29" fmla="*/ 849302 w 908388"/>
              <a:gd name="connsiteY29" fmla="*/ 83649 h 520452"/>
              <a:gd name="connsiteX30" fmla="*/ 878569 w 908388"/>
              <a:gd name="connsiteY30" fmla="*/ 168683 h 520452"/>
              <a:gd name="connsiteX31" fmla="*/ 908388 w 908388"/>
              <a:gd name="connsiteY31" fmla="*/ 181424 h 520452"/>
              <a:gd name="connsiteX32" fmla="*/ 897344 w 908388"/>
              <a:gd name="connsiteY32" fmla="*/ 316593 h 520452"/>
              <a:gd name="connsiteX33" fmla="*/ 902314 w 908388"/>
              <a:gd name="connsiteY33" fmla="*/ 320193 h 520452"/>
              <a:gd name="connsiteX34" fmla="*/ 870562 w 908388"/>
              <a:gd name="connsiteY34" fmla="*/ 360356 h 520452"/>
              <a:gd name="connsiteX35" fmla="*/ 833840 w 908388"/>
              <a:gd name="connsiteY35" fmla="*/ 372820 h 520452"/>
              <a:gd name="connsiteX36" fmla="*/ 796842 w 908388"/>
              <a:gd name="connsiteY36" fmla="*/ 438466 h 520452"/>
              <a:gd name="connsiteX37" fmla="*/ 703794 w 908388"/>
              <a:gd name="connsiteY37" fmla="*/ 434588 h 520452"/>
              <a:gd name="connsiteX38" fmla="*/ 736375 w 908388"/>
              <a:gd name="connsiteY38" fmla="*/ 494416 h 520452"/>
              <a:gd name="connsiteX39" fmla="*/ 730852 w 908388"/>
              <a:gd name="connsiteY39" fmla="*/ 499402 h 520452"/>
              <a:gd name="connsiteX40" fmla="*/ 716495 w 908388"/>
              <a:gd name="connsiteY40" fmla="*/ 484999 h 520452"/>
              <a:gd name="connsiteX41" fmla="*/ 606881 w 908388"/>
              <a:gd name="connsiteY41" fmla="*/ 490261 h 520452"/>
              <a:gd name="connsiteX42" fmla="*/ 537578 w 908388"/>
              <a:gd name="connsiteY42" fmla="*/ 430156 h 520452"/>
              <a:gd name="connsiteX43" fmla="*/ 338230 w 908388"/>
              <a:gd name="connsiteY43" fmla="*/ 419077 h 520452"/>
              <a:gd name="connsiteX44" fmla="*/ 287978 w 908388"/>
              <a:gd name="connsiteY44" fmla="*/ 444005 h 520452"/>
              <a:gd name="connsiteX45" fmla="*/ 284113 w 908388"/>
              <a:gd name="connsiteY45" fmla="*/ 512974 h 52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8388" h="520452">
                <a:moveTo>
                  <a:pt x="284113" y="512974"/>
                </a:moveTo>
                <a:lnTo>
                  <a:pt x="274449" y="513251"/>
                </a:lnTo>
                <a:lnTo>
                  <a:pt x="50251" y="520453"/>
                </a:lnTo>
                <a:lnTo>
                  <a:pt x="45834" y="405227"/>
                </a:lnTo>
                <a:lnTo>
                  <a:pt x="87802" y="409936"/>
                </a:lnTo>
                <a:lnTo>
                  <a:pt x="123695" y="372266"/>
                </a:lnTo>
                <a:lnTo>
                  <a:pt x="0" y="310776"/>
                </a:lnTo>
                <a:lnTo>
                  <a:pt x="64333" y="286124"/>
                </a:lnTo>
                <a:lnTo>
                  <a:pt x="113203" y="263412"/>
                </a:lnTo>
                <a:lnTo>
                  <a:pt x="153791" y="194720"/>
                </a:lnTo>
                <a:lnTo>
                  <a:pt x="255674" y="203860"/>
                </a:lnTo>
                <a:lnTo>
                  <a:pt x="277486" y="233220"/>
                </a:lnTo>
                <a:lnTo>
                  <a:pt x="337401" y="219094"/>
                </a:lnTo>
                <a:lnTo>
                  <a:pt x="497267" y="197212"/>
                </a:lnTo>
                <a:lnTo>
                  <a:pt x="552212" y="243746"/>
                </a:lnTo>
                <a:lnTo>
                  <a:pt x="592247" y="237652"/>
                </a:lnTo>
                <a:lnTo>
                  <a:pt x="575129" y="160097"/>
                </a:lnTo>
                <a:lnTo>
                  <a:pt x="544205" y="145140"/>
                </a:lnTo>
                <a:lnTo>
                  <a:pt x="599978" y="89189"/>
                </a:lnTo>
                <a:lnTo>
                  <a:pt x="604396" y="82818"/>
                </a:lnTo>
                <a:lnTo>
                  <a:pt x="604672" y="61767"/>
                </a:lnTo>
                <a:lnTo>
                  <a:pt x="647468" y="58167"/>
                </a:lnTo>
                <a:lnTo>
                  <a:pt x="666796" y="31022"/>
                </a:lnTo>
                <a:lnTo>
                  <a:pt x="720084" y="29360"/>
                </a:lnTo>
                <a:lnTo>
                  <a:pt x="722569" y="0"/>
                </a:lnTo>
                <a:lnTo>
                  <a:pt x="839914" y="11356"/>
                </a:lnTo>
                <a:lnTo>
                  <a:pt x="817550" y="27975"/>
                </a:lnTo>
                <a:lnTo>
                  <a:pt x="832459" y="77832"/>
                </a:lnTo>
                <a:lnTo>
                  <a:pt x="849578" y="78663"/>
                </a:lnTo>
                <a:lnTo>
                  <a:pt x="849302" y="83649"/>
                </a:lnTo>
                <a:lnTo>
                  <a:pt x="878569" y="168683"/>
                </a:lnTo>
                <a:lnTo>
                  <a:pt x="908388" y="181424"/>
                </a:lnTo>
                <a:lnTo>
                  <a:pt x="897344" y="316593"/>
                </a:lnTo>
                <a:lnTo>
                  <a:pt x="902314" y="320193"/>
                </a:lnTo>
                <a:lnTo>
                  <a:pt x="870562" y="360356"/>
                </a:lnTo>
                <a:lnTo>
                  <a:pt x="833840" y="372820"/>
                </a:lnTo>
                <a:lnTo>
                  <a:pt x="796842" y="438466"/>
                </a:lnTo>
                <a:lnTo>
                  <a:pt x="703794" y="434588"/>
                </a:lnTo>
                <a:lnTo>
                  <a:pt x="736375" y="494416"/>
                </a:lnTo>
                <a:lnTo>
                  <a:pt x="730852" y="499402"/>
                </a:lnTo>
                <a:lnTo>
                  <a:pt x="716495" y="484999"/>
                </a:lnTo>
                <a:lnTo>
                  <a:pt x="606881" y="490261"/>
                </a:lnTo>
                <a:lnTo>
                  <a:pt x="537578" y="430156"/>
                </a:lnTo>
                <a:lnTo>
                  <a:pt x="338230" y="419077"/>
                </a:lnTo>
                <a:lnTo>
                  <a:pt x="287978" y="444005"/>
                </a:lnTo>
                <a:lnTo>
                  <a:pt x="284113" y="51297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0" name="Freihandform 959">
            <a:extLst>
              <a:ext uri="{FF2B5EF4-FFF2-40B4-BE49-F238E27FC236}">
                <a16:creationId xmlns:a16="http://schemas.microsoft.com/office/drawing/2014/main" id="{D620AF75-627E-A525-12A9-99D3BF25CF44}"/>
              </a:ext>
            </a:extLst>
          </p:cNvPr>
          <p:cNvSpPr/>
          <p:nvPr/>
        </p:nvSpPr>
        <p:spPr>
          <a:xfrm>
            <a:off x="677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1" name="Freihandform 960">
            <a:extLst>
              <a:ext uri="{FF2B5EF4-FFF2-40B4-BE49-F238E27FC236}">
                <a16:creationId xmlns:a16="http://schemas.microsoft.com/office/drawing/2014/main" id="{F322D3E0-5DBE-2BF0-A7CB-BAC4E1FBD074}"/>
              </a:ext>
            </a:extLst>
          </p:cNvPr>
          <p:cNvSpPr/>
          <p:nvPr/>
        </p:nvSpPr>
        <p:spPr>
          <a:xfrm>
            <a:off x="6773581" y="2914768"/>
            <a:ext cx="579932" cy="279986"/>
          </a:xfrm>
          <a:custGeom>
            <a:avLst/>
            <a:gdLst>
              <a:gd name="connsiteX0" fmla="*/ 967475 w 1000331"/>
              <a:gd name="connsiteY0" fmla="*/ 83095 h 482782"/>
              <a:gd name="connsiteX1" fmla="*/ 1000332 w 1000331"/>
              <a:gd name="connsiteY1" fmla="*/ 117995 h 482782"/>
              <a:gd name="connsiteX2" fmla="*/ 980176 w 1000331"/>
              <a:gd name="connsiteY2" fmla="*/ 130459 h 482782"/>
              <a:gd name="connsiteX3" fmla="*/ 960572 w 1000331"/>
              <a:gd name="connsiteY3" fmla="*/ 111347 h 482782"/>
              <a:gd name="connsiteX4" fmla="*/ 919433 w 1000331"/>
              <a:gd name="connsiteY4" fmla="*/ 239591 h 482782"/>
              <a:gd name="connsiteX5" fmla="*/ 942350 w 1000331"/>
              <a:gd name="connsiteY5" fmla="*/ 299420 h 482782"/>
              <a:gd name="connsiteX6" fmla="*/ 915015 w 1000331"/>
              <a:gd name="connsiteY6" fmla="*/ 390270 h 482782"/>
              <a:gd name="connsiteX7" fmla="*/ 937932 w 1000331"/>
              <a:gd name="connsiteY7" fmla="*/ 437358 h 482782"/>
              <a:gd name="connsiteX8" fmla="*/ 810095 w 1000331"/>
              <a:gd name="connsiteY8" fmla="*/ 482783 h 482782"/>
              <a:gd name="connsiteX9" fmla="*/ 804849 w 1000331"/>
              <a:gd name="connsiteY9" fmla="*/ 433203 h 482782"/>
              <a:gd name="connsiteX10" fmla="*/ 731957 w 1000331"/>
              <a:gd name="connsiteY10" fmla="*/ 407443 h 482782"/>
              <a:gd name="connsiteX11" fmla="*/ 645536 w 1000331"/>
              <a:gd name="connsiteY11" fmla="*/ 406889 h 482782"/>
              <a:gd name="connsiteX12" fmla="*/ 619029 w 1000331"/>
              <a:gd name="connsiteY12" fmla="*/ 391101 h 482782"/>
              <a:gd name="connsiteX13" fmla="*/ 585345 w 1000331"/>
              <a:gd name="connsiteY13" fmla="*/ 434588 h 482782"/>
              <a:gd name="connsiteX14" fmla="*/ 379094 w 1000331"/>
              <a:gd name="connsiteY14" fmla="*/ 445667 h 482782"/>
              <a:gd name="connsiteX15" fmla="*/ 312000 w 1000331"/>
              <a:gd name="connsiteY15" fmla="*/ 428494 h 482782"/>
              <a:gd name="connsiteX16" fmla="*/ 312552 w 1000331"/>
              <a:gd name="connsiteY16" fmla="*/ 426278 h 482782"/>
              <a:gd name="connsiteX17" fmla="*/ 0 w 1000331"/>
              <a:gd name="connsiteY17" fmla="*/ 148463 h 482782"/>
              <a:gd name="connsiteX18" fmla="*/ 55497 w 1000331"/>
              <a:gd name="connsiteY18" fmla="*/ 116887 h 482782"/>
              <a:gd name="connsiteX19" fmla="*/ 59087 w 1000331"/>
              <a:gd name="connsiteY19" fmla="*/ 88635 h 482782"/>
              <a:gd name="connsiteX20" fmla="*/ 119002 w 1000331"/>
              <a:gd name="connsiteY20" fmla="*/ 89189 h 482782"/>
              <a:gd name="connsiteX21" fmla="*/ 291016 w 1000331"/>
              <a:gd name="connsiteY21" fmla="*/ 228512 h 482782"/>
              <a:gd name="connsiteX22" fmla="*/ 304545 w 1000331"/>
              <a:gd name="connsiteY22" fmla="*/ 197213 h 482782"/>
              <a:gd name="connsiteX23" fmla="*/ 344304 w 1000331"/>
              <a:gd name="connsiteY23" fmla="*/ 213278 h 482782"/>
              <a:gd name="connsiteX24" fmla="*/ 374676 w 1000331"/>
              <a:gd name="connsiteY24" fmla="*/ 163421 h 482782"/>
              <a:gd name="connsiteX25" fmla="*/ 397869 w 1000331"/>
              <a:gd name="connsiteY25" fmla="*/ 160374 h 482782"/>
              <a:gd name="connsiteX26" fmla="*/ 407809 w 1000331"/>
              <a:gd name="connsiteY26" fmla="*/ 163421 h 482782"/>
              <a:gd name="connsiteX27" fmla="*/ 434867 w 1000331"/>
              <a:gd name="connsiteY27" fmla="*/ 116610 h 482782"/>
              <a:gd name="connsiteX28" fmla="*/ 464686 w 1000331"/>
              <a:gd name="connsiteY28" fmla="*/ 129628 h 482782"/>
              <a:gd name="connsiteX29" fmla="*/ 476835 w 1000331"/>
              <a:gd name="connsiteY29" fmla="*/ 124920 h 482782"/>
              <a:gd name="connsiteX30" fmla="*/ 498095 w 1000331"/>
              <a:gd name="connsiteY30" fmla="*/ 117164 h 482782"/>
              <a:gd name="connsiteX31" fmla="*/ 551107 w 1000331"/>
              <a:gd name="connsiteY31" fmla="*/ 123812 h 482782"/>
              <a:gd name="connsiteX32" fmla="*/ 564637 w 1000331"/>
              <a:gd name="connsiteY32" fmla="*/ 95836 h 482782"/>
              <a:gd name="connsiteX33" fmla="*/ 641394 w 1000331"/>
              <a:gd name="connsiteY33" fmla="*/ 65091 h 482782"/>
              <a:gd name="connsiteX34" fmla="*/ 681429 w 1000331"/>
              <a:gd name="connsiteY34" fmla="*/ 80879 h 482782"/>
              <a:gd name="connsiteX35" fmla="*/ 775029 w 1000331"/>
              <a:gd name="connsiteY35" fmla="*/ 0 h 482782"/>
              <a:gd name="connsiteX36" fmla="*/ 864212 w 1000331"/>
              <a:gd name="connsiteY36" fmla="*/ 85588 h 482782"/>
              <a:gd name="connsiteX37" fmla="*/ 943730 w 1000331"/>
              <a:gd name="connsiteY37" fmla="*/ 42932 h 482782"/>
              <a:gd name="connsiteX38" fmla="*/ 967475 w 1000331"/>
              <a:gd name="connsiteY38" fmla="*/ 83095 h 48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00331" h="482782">
                <a:moveTo>
                  <a:pt x="967475" y="83095"/>
                </a:moveTo>
                <a:lnTo>
                  <a:pt x="1000332" y="117995"/>
                </a:lnTo>
                <a:lnTo>
                  <a:pt x="980176" y="130459"/>
                </a:lnTo>
                <a:lnTo>
                  <a:pt x="960572" y="111347"/>
                </a:lnTo>
                <a:lnTo>
                  <a:pt x="919433" y="239591"/>
                </a:lnTo>
                <a:lnTo>
                  <a:pt x="942350" y="299420"/>
                </a:lnTo>
                <a:lnTo>
                  <a:pt x="915015" y="390270"/>
                </a:lnTo>
                <a:lnTo>
                  <a:pt x="937932" y="437358"/>
                </a:lnTo>
                <a:lnTo>
                  <a:pt x="810095" y="482783"/>
                </a:lnTo>
                <a:lnTo>
                  <a:pt x="804849" y="433203"/>
                </a:lnTo>
                <a:lnTo>
                  <a:pt x="731957" y="407443"/>
                </a:lnTo>
                <a:lnTo>
                  <a:pt x="645536" y="406889"/>
                </a:lnTo>
                <a:lnTo>
                  <a:pt x="619029" y="391101"/>
                </a:lnTo>
                <a:lnTo>
                  <a:pt x="585345" y="434588"/>
                </a:lnTo>
                <a:lnTo>
                  <a:pt x="379094" y="445667"/>
                </a:lnTo>
                <a:lnTo>
                  <a:pt x="312000" y="428494"/>
                </a:lnTo>
                <a:lnTo>
                  <a:pt x="312552" y="426278"/>
                </a:lnTo>
                <a:lnTo>
                  <a:pt x="0" y="148463"/>
                </a:lnTo>
                <a:lnTo>
                  <a:pt x="55497" y="116887"/>
                </a:lnTo>
                <a:lnTo>
                  <a:pt x="59087" y="88635"/>
                </a:lnTo>
                <a:lnTo>
                  <a:pt x="119002" y="89189"/>
                </a:lnTo>
                <a:lnTo>
                  <a:pt x="291016" y="228512"/>
                </a:lnTo>
                <a:lnTo>
                  <a:pt x="304545" y="197213"/>
                </a:lnTo>
                <a:lnTo>
                  <a:pt x="344304" y="213278"/>
                </a:lnTo>
                <a:lnTo>
                  <a:pt x="374676" y="163421"/>
                </a:lnTo>
                <a:lnTo>
                  <a:pt x="397869" y="160374"/>
                </a:lnTo>
                <a:lnTo>
                  <a:pt x="407809" y="163421"/>
                </a:lnTo>
                <a:lnTo>
                  <a:pt x="434867" y="116610"/>
                </a:lnTo>
                <a:lnTo>
                  <a:pt x="464686" y="129628"/>
                </a:lnTo>
                <a:lnTo>
                  <a:pt x="476835" y="124920"/>
                </a:lnTo>
                <a:lnTo>
                  <a:pt x="498095" y="117164"/>
                </a:lnTo>
                <a:lnTo>
                  <a:pt x="551107" y="123812"/>
                </a:lnTo>
                <a:lnTo>
                  <a:pt x="564637" y="95836"/>
                </a:lnTo>
                <a:lnTo>
                  <a:pt x="641394" y="65091"/>
                </a:lnTo>
                <a:lnTo>
                  <a:pt x="681429" y="80879"/>
                </a:lnTo>
                <a:lnTo>
                  <a:pt x="775029" y="0"/>
                </a:lnTo>
                <a:lnTo>
                  <a:pt x="864212" y="85588"/>
                </a:lnTo>
                <a:lnTo>
                  <a:pt x="943730" y="42932"/>
                </a:lnTo>
                <a:lnTo>
                  <a:pt x="967475" y="83095"/>
                </a:lnTo>
                <a:close/>
              </a:path>
            </a:pathLst>
          </a:custGeom>
          <a:solidFill>
            <a:srgbClr val="FFFF99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r"/>
            <a:r>
              <a:rPr lang="de-DE" sz="600" b="1" dirty="0">
                <a:latin typeface="Arial Narrow" panose="020B0606020202030204" pitchFamily="34" charset="0"/>
              </a:rPr>
              <a:t>                 Uetersen</a:t>
            </a:r>
          </a:p>
        </p:txBody>
      </p:sp>
      <p:sp>
        <p:nvSpPr>
          <p:cNvPr id="962" name="Freihandform 961">
            <a:extLst>
              <a:ext uri="{FF2B5EF4-FFF2-40B4-BE49-F238E27FC236}">
                <a16:creationId xmlns:a16="http://schemas.microsoft.com/office/drawing/2014/main" id="{1DED943A-44C9-941B-4E87-86C5D3E02362}"/>
              </a:ext>
            </a:extLst>
          </p:cNvPr>
          <p:cNvSpPr/>
          <p:nvPr/>
        </p:nvSpPr>
        <p:spPr>
          <a:xfrm>
            <a:off x="6963744" y="1113091"/>
            <a:ext cx="328143" cy="393715"/>
          </a:xfrm>
          <a:custGeom>
            <a:avLst/>
            <a:gdLst>
              <a:gd name="connsiteX0" fmla="*/ 559667 w 566017"/>
              <a:gd name="connsiteY0" fmla="*/ 524054 h 678887"/>
              <a:gd name="connsiteX1" fmla="*/ 566017 w 566017"/>
              <a:gd name="connsiteY1" fmla="*/ 626815 h 678887"/>
              <a:gd name="connsiteX2" fmla="*/ 472969 w 566017"/>
              <a:gd name="connsiteY2" fmla="*/ 625984 h 678887"/>
              <a:gd name="connsiteX3" fmla="*/ 410569 w 566017"/>
              <a:gd name="connsiteY3" fmla="*/ 675841 h 678887"/>
              <a:gd name="connsiteX4" fmla="*/ 410569 w 566017"/>
              <a:gd name="connsiteY4" fmla="*/ 676118 h 678887"/>
              <a:gd name="connsiteX5" fmla="*/ 350654 w 566017"/>
              <a:gd name="connsiteY5" fmla="*/ 677503 h 678887"/>
              <a:gd name="connsiteX6" fmla="*/ 344028 w 566017"/>
              <a:gd name="connsiteY6" fmla="*/ 678888 h 678887"/>
              <a:gd name="connsiteX7" fmla="*/ 337677 w 566017"/>
              <a:gd name="connsiteY7" fmla="*/ 648142 h 678887"/>
              <a:gd name="connsiteX8" fmla="*/ 251808 w 566017"/>
              <a:gd name="connsiteY8" fmla="*/ 559231 h 678887"/>
              <a:gd name="connsiteX9" fmla="*/ 119002 w 566017"/>
              <a:gd name="connsiteY9" fmla="*/ 570864 h 678887"/>
              <a:gd name="connsiteX10" fmla="*/ 56602 w 566017"/>
              <a:gd name="connsiteY10" fmla="*/ 375036 h 678887"/>
              <a:gd name="connsiteX11" fmla="*/ 62676 w 566017"/>
              <a:gd name="connsiteY11" fmla="*/ 373374 h 678887"/>
              <a:gd name="connsiteX12" fmla="*/ 76481 w 566017"/>
              <a:gd name="connsiteY12" fmla="*/ 325179 h 678887"/>
              <a:gd name="connsiteX13" fmla="*/ 0 w 566017"/>
              <a:gd name="connsiteY13" fmla="*/ 188349 h 678887"/>
              <a:gd name="connsiteX14" fmla="*/ 136120 w 566017"/>
              <a:gd name="connsiteY14" fmla="*/ 67584 h 678887"/>
              <a:gd name="connsiteX15" fmla="*/ 182506 w 566017"/>
              <a:gd name="connsiteY15" fmla="*/ 68138 h 678887"/>
              <a:gd name="connsiteX16" fmla="*/ 186924 w 566017"/>
              <a:gd name="connsiteY16" fmla="*/ 68138 h 678887"/>
              <a:gd name="connsiteX17" fmla="*/ 236070 w 566017"/>
              <a:gd name="connsiteY17" fmla="*/ 39055 h 678887"/>
              <a:gd name="connsiteX18" fmla="*/ 276106 w 566017"/>
              <a:gd name="connsiteY18" fmla="*/ 1662 h 678887"/>
              <a:gd name="connsiteX19" fmla="*/ 301231 w 566017"/>
              <a:gd name="connsiteY19" fmla="*/ 0 h 678887"/>
              <a:gd name="connsiteX20" fmla="*/ 328566 w 566017"/>
              <a:gd name="connsiteY20" fmla="*/ 106916 h 678887"/>
              <a:gd name="connsiteX21" fmla="*/ 447568 w 566017"/>
              <a:gd name="connsiteY21" fmla="*/ 170899 h 678887"/>
              <a:gd name="connsiteX22" fmla="*/ 431553 w 566017"/>
              <a:gd name="connsiteY22" fmla="*/ 229343 h 678887"/>
              <a:gd name="connsiteX23" fmla="*/ 491745 w 566017"/>
              <a:gd name="connsiteY23" fmla="*/ 487769 h 678887"/>
              <a:gd name="connsiteX24" fmla="*/ 558286 w 566017"/>
              <a:gd name="connsiteY24" fmla="*/ 498848 h 678887"/>
              <a:gd name="connsiteX25" fmla="*/ 559667 w 566017"/>
              <a:gd name="connsiteY25" fmla="*/ 524054 h 67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17" h="678887">
                <a:moveTo>
                  <a:pt x="559667" y="524054"/>
                </a:moveTo>
                <a:lnTo>
                  <a:pt x="566017" y="626815"/>
                </a:lnTo>
                <a:lnTo>
                  <a:pt x="472969" y="625984"/>
                </a:lnTo>
                <a:lnTo>
                  <a:pt x="410569" y="675841"/>
                </a:lnTo>
                <a:lnTo>
                  <a:pt x="410569" y="676118"/>
                </a:lnTo>
                <a:lnTo>
                  <a:pt x="350654" y="677503"/>
                </a:lnTo>
                <a:lnTo>
                  <a:pt x="344028" y="678888"/>
                </a:lnTo>
                <a:lnTo>
                  <a:pt x="337677" y="648142"/>
                </a:lnTo>
                <a:lnTo>
                  <a:pt x="251808" y="559231"/>
                </a:lnTo>
                <a:lnTo>
                  <a:pt x="119002" y="570864"/>
                </a:lnTo>
                <a:lnTo>
                  <a:pt x="56602" y="375036"/>
                </a:lnTo>
                <a:lnTo>
                  <a:pt x="62676" y="373374"/>
                </a:lnTo>
                <a:lnTo>
                  <a:pt x="76481" y="325179"/>
                </a:lnTo>
                <a:lnTo>
                  <a:pt x="0" y="188349"/>
                </a:lnTo>
                <a:lnTo>
                  <a:pt x="136120" y="67584"/>
                </a:lnTo>
                <a:lnTo>
                  <a:pt x="182506" y="68138"/>
                </a:lnTo>
                <a:lnTo>
                  <a:pt x="186924" y="68138"/>
                </a:lnTo>
                <a:lnTo>
                  <a:pt x="236070" y="39055"/>
                </a:lnTo>
                <a:lnTo>
                  <a:pt x="276106" y="1662"/>
                </a:lnTo>
                <a:lnTo>
                  <a:pt x="301231" y="0"/>
                </a:lnTo>
                <a:lnTo>
                  <a:pt x="328566" y="106916"/>
                </a:lnTo>
                <a:lnTo>
                  <a:pt x="447568" y="170899"/>
                </a:lnTo>
                <a:lnTo>
                  <a:pt x="431553" y="229343"/>
                </a:lnTo>
                <a:lnTo>
                  <a:pt x="491745" y="487769"/>
                </a:lnTo>
                <a:lnTo>
                  <a:pt x="558286" y="498848"/>
                </a:lnTo>
                <a:lnTo>
                  <a:pt x="559667" y="52405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3" name="Freihandform 962">
            <a:extLst>
              <a:ext uri="{FF2B5EF4-FFF2-40B4-BE49-F238E27FC236}">
                <a16:creationId xmlns:a16="http://schemas.microsoft.com/office/drawing/2014/main" id="{9FF95C64-EDF9-9057-6FAD-0CF640574F5E}"/>
              </a:ext>
            </a:extLst>
          </p:cNvPr>
          <p:cNvSpPr/>
          <p:nvPr/>
        </p:nvSpPr>
        <p:spPr>
          <a:xfrm>
            <a:off x="6941814" y="3279409"/>
            <a:ext cx="454278" cy="317253"/>
          </a:xfrm>
          <a:custGeom>
            <a:avLst/>
            <a:gdLst>
              <a:gd name="connsiteX0" fmla="*/ 439284 w 783588"/>
              <a:gd name="connsiteY0" fmla="*/ 166190 h 547043"/>
              <a:gd name="connsiteX1" fmla="*/ 588658 w 783588"/>
              <a:gd name="connsiteY1" fmla="*/ 226849 h 547043"/>
              <a:gd name="connsiteX2" fmla="*/ 627589 w 783588"/>
              <a:gd name="connsiteY2" fmla="*/ 205245 h 547043"/>
              <a:gd name="connsiteX3" fmla="*/ 655475 w 783588"/>
              <a:gd name="connsiteY3" fmla="*/ 189734 h 547043"/>
              <a:gd name="connsiteX4" fmla="*/ 661550 w 783588"/>
              <a:gd name="connsiteY4" fmla="*/ 274491 h 547043"/>
              <a:gd name="connsiteX5" fmla="*/ 718152 w 783588"/>
              <a:gd name="connsiteY5" fmla="*/ 249839 h 547043"/>
              <a:gd name="connsiteX6" fmla="*/ 731404 w 783588"/>
              <a:gd name="connsiteY6" fmla="*/ 281415 h 547043"/>
              <a:gd name="connsiteX7" fmla="*/ 701309 w 783588"/>
              <a:gd name="connsiteY7" fmla="*/ 306344 h 547043"/>
              <a:gd name="connsiteX8" fmla="*/ 694406 w 783588"/>
              <a:gd name="connsiteY8" fmla="*/ 328226 h 547043"/>
              <a:gd name="connsiteX9" fmla="*/ 757635 w 783588"/>
              <a:gd name="connsiteY9" fmla="*/ 338197 h 547043"/>
              <a:gd name="connsiteX10" fmla="*/ 783588 w 783588"/>
              <a:gd name="connsiteY10" fmla="*/ 398026 h 547043"/>
              <a:gd name="connsiteX11" fmla="*/ 633111 w 783588"/>
              <a:gd name="connsiteY11" fmla="*/ 488046 h 547043"/>
              <a:gd name="connsiteX12" fmla="*/ 460545 w 783588"/>
              <a:gd name="connsiteY12" fmla="*/ 433203 h 547043"/>
              <a:gd name="connsiteX13" fmla="*/ 423823 w 783588"/>
              <a:gd name="connsiteY13" fmla="*/ 451761 h 547043"/>
              <a:gd name="connsiteX14" fmla="*/ 143851 w 783588"/>
              <a:gd name="connsiteY14" fmla="*/ 493585 h 547043"/>
              <a:gd name="connsiteX15" fmla="*/ 160141 w 783588"/>
              <a:gd name="connsiteY15" fmla="*/ 547043 h 547043"/>
              <a:gd name="connsiteX16" fmla="*/ 77310 w 783588"/>
              <a:gd name="connsiteY16" fmla="*/ 546489 h 547043"/>
              <a:gd name="connsiteX17" fmla="*/ 74273 w 783588"/>
              <a:gd name="connsiteY17" fmla="*/ 526546 h 547043"/>
              <a:gd name="connsiteX18" fmla="*/ 70683 w 783588"/>
              <a:gd name="connsiteY18" fmla="*/ 502449 h 547043"/>
              <a:gd name="connsiteX19" fmla="*/ 81175 w 783588"/>
              <a:gd name="connsiteY19" fmla="*/ 420738 h 547043"/>
              <a:gd name="connsiteX20" fmla="*/ 48595 w 783588"/>
              <a:gd name="connsiteY20" fmla="*/ 326564 h 547043"/>
              <a:gd name="connsiteX21" fmla="*/ 2485 w 783588"/>
              <a:gd name="connsiteY21" fmla="*/ 278923 h 547043"/>
              <a:gd name="connsiteX22" fmla="*/ 0 w 783588"/>
              <a:gd name="connsiteY22" fmla="*/ 162589 h 547043"/>
              <a:gd name="connsiteX23" fmla="*/ 6626 w 783588"/>
              <a:gd name="connsiteY23" fmla="*/ 74508 h 547043"/>
              <a:gd name="connsiteX24" fmla="*/ 10768 w 783588"/>
              <a:gd name="connsiteY24" fmla="*/ 78109 h 547043"/>
              <a:gd name="connsiteX25" fmla="*/ 71235 w 783588"/>
              <a:gd name="connsiteY25" fmla="*/ 0 h 547043"/>
              <a:gd name="connsiteX26" fmla="*/ 193550 w 783588"/>
              <a:gd name="connsiteY26" fmla="*/ 104423 h 547043"/>
              <a:gd name="connsiteX27" fmla="*/ 429345 w 783588"/>
              <a:gd name="connsiteY27" fmla="*/ 156496 h 547043"/>
              <a:gd name="connsiteX28" fmla="*/ 439284 w 783588"/>
              <a:gd name="connsiteY28" fmla="*/ 166190 h 54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83588" h="547043">
                <a:moveTo>
                  <a:pt x="439284" y="166190"/>
                </a:moveTo>
                <a:lnTo>
                  <a:pt x="588658" y="226849"/>
                </a:lnTo>
                <a:lnTo>
                  <a:pt x="627589" y="205245"/>
                </a:lnTo>
                <a:lnTo>
                  <a:pt x="655475" y="189734"/>
                </a:lnTo>
                <a:lnTo>
                  <a:pt x="661550" y="274491"/>
                </a:lnTo>
                <a:lnTo>
                  <a:pt x="718152" y="249839"/>
                </a:lnTo>
                <a:lnTo>
                  <a:pt x="731404" y="281415"/>
                </a:lnTo>
                <a:lnTo>
                  <a:pt x="701309" y="306344"/>
                </a:lnTo>
                <a:lnTo>
                  <a:pt x="694406" y="328226"/>
                </a:lnTo>
                <a:lnTo>
                  <a:pt x="757635" y="338197"/>
                </a:lnTo>
                <a:lnTo>
                  <a:pt x="783588" y="398026"/>
                </a:lnTo>
                <a:lnTo>
                  <a:pt x="633111" y="488046"/>
                </a:lnTo>
                <a:lnTo>
                  <a:pt x="460545" y="433203"/>
                </a:lnTo>
                <a:lnTo>
                  <a:pt x="423823" y="451761"/>
                </a:lnTo>
                <a:lnTo>
                  <a:pt x="143851" y="493585"/>
                </a:lnTo>
                <a:lnTo>
                  <a:pt x="160141" y="547043"/>
                </a:lnTo>
                <a:lnTo>
                  <a:pt x="77310" y="546489"/>
                </a:lnTo>
                <a:lnTo>
                  <a:pt x="74273" y="526546"/>
                </a:lnTo>
                <a:lnTo>
                  <a:pt x="70683" y="502449"/>
                </a:lnTo>
                <a:lnTo>
                  <a:pt x="81175" y="420738"/>
                </a:lnTo>
                <a:lnTo>
                  <a:pt x="48595" y="326564"/>
                </a:lnTo>
                <a:lnTo>
                  <a:pt x="2485" y="278923"/>
                </a:lnTo>
                <a:lnTo>
                  <a:pt x="0" y="162589"/>
                </a:lnTo>
                <a:lnTo>
                  <a:pt x="6626" y="74508"/>
                </a:lnTo>
                <a:lnTo>
                  <a:pt x="10768" y="78109"/>
                </a:lnTo>
                <a:lnTo>
                  <a:pt x="71235" y="0"/>
                </a:lnTo>
                <a:lnTo>
                  <a:pt x="193550" y="104423"/>
                </a:lnTo>
                <a:lnTo>
                  <a:pt x="429345" y="156496"/>
                </a:lnTo>
                <a:lnTo>
                  <a:pt x="439284" y="16619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4" name="Freihandform 963">
            <a:extLst>
              <a:ext uri="{FF2B5EF4-FFF2-40B4-BE49-F238E27FC236}">
                <a16:creationId xmlns:a16="http://schemas.microsoft.com/office/drawing/2014/main" id="{322A90DA-7E52-9052-FA26-C7376EEE1004}"/>
              </a:ext>
            </a:extLst>
          </p:cNvPr>
          <p:cNvSpPr/>
          <p:nvPr/>
        </p:nvSpPr>
        <p:spPr>
          <a:xfrm>
            <a:off x="6992076" y="1648325"/>
            <a:ext cx="437471" cy="574429"/>
          </a:xfrm>
          <a:custGeom>
            <a:avLst/>
            <a:gdLst>
              <a:gd name="connsiteX0" fmla="*/ 616545 w 754597"/>
              <a:gd name="connsiteY0" fmla="*/ 625984 h 990494"/>
              <a:gd name="connsiteX1" fmla="*/ 596665 w 754597"/>
              <a:gd name="connsiteY1" fmla="*/ 638725 h 990494"/>
              <a:gd name="connsiteX2" fmla="*/ 585897 w 754597"/>
              <a:gd name="connsiteY2" fmla="*/ 736223 h 990494"/>
              <a:gd name="connsiteX3" fmla="*/ 545585 w 754597"/>
              <a:gd name="connsiteY3" fmla="*/ 805192 h 990494"/>
              <a:gd name="connsiteX4" fmla="*/ 538683 w 754597"/>
              <a:gd name="connsiteY4" fmla="*/ 843139 h 990494"/>
              <a:gd name="connsiteX5" fmla="*/ 492021 w 754597"/>
              <a:gd name="connsiteY5" fmla="*/ 852003 h 990494"/>
              <a:gd name="connsiteX6" fmla="*/ 425203 w 754597"/>
              <a:gd name="connsiteY6" fmla="*/ 898813 h 990494"/>
              <a:gd name="connsiteX7" fmla="*/ 441493 w 754597"/>
              <a:gd name="connsiteY7" fmla="*/ 927342 h 990494"/>
              <a:gd name="connsiteX8" fmla="*/ 384892 w 754597"/>
              <a:gd name="connsiteY8" fmla="*/ 948947 h 990494"/>
              <a:gd name="connsiteX9" fmla="*/ 375228 w 754597"/>
              <a:gd name="connsiteY9" fmla="*/ 990495 h 990494"/>
              <a:gd name="connsiteX10" fmla="*/ 336021 w 754597"/>
              <a:gd name="connsiteY10" fmla="*/ 972491 h 990494"/>
              <a:gd name="connsiteX11" fmla="*/ 248495 w 754597"/>
              <a:gd name="connsiteY11" fmla="*/ 950886 h 990494"/>
              <a:gd name="connsiteX12" fmla="*/ 245458 w 754597"/>
              <a:gd name="connsiteY12" fmla="*/ 941468 h 990494"/>
              <a:gd name="connsiteX13" fmla="*/ 212601 w 754597"/>
              <a:gd name="connsiteY13" fmla="*/ 897151 h 990494"/>
              <a:gd name="connsiteX14" fmla="*/ 179193 w 754597"/>
              <a:gd name="connsiteY14" fmla="*/ 896874 h 990494"/>
              <a:gd name="connsiteX15" fmla="*/ 175603 w 754597"/>
              <a:gd name="connsiteY15" fmla="*/ 934544 h 990494"/>
              <a:gd name="connsiteX16" fmla="*/ 115688 w 754597"/>
              <a:gd name="connsiteY16" fmla="*/ 934267 h 990494"/>
              <a:gd name="connsiteX17" fmla="*/ 0 w 754597"/>
              <a:gd name="connsiteY17" fmla="*/ 876654 h 990494"/>
              <a:gd name="connsiteX18" fmla="*/ 152410 w 754597"/>
              <a:gd name="connsiteY18" fmla="*/ 496909 h 990494"/>
              <a:gd name="connsiteX19" fmla="*/ 226131 w 754597"/>
              <a:gd name="connsiteY19" fmla="*/ 0 h 990494"/>
              <a:gd name="connsiteX20" fmla="*/ 228616 w 754597"/>
              <a:gd name="connsiteY20" fmla="*/ 0 h 990494"/>
              <a:gd name="connsiteX21" fmla="*/ 388757 w 754597"/>
              <a:gd name="connsiteY21" fmla="*/ 7479 h 990494"/>
              <a:gd name="connsiteX22" fmla="*/ 398421 w 754597"/>
              <a:gd name="connsiteY22" fmla="*/ 48472 h 990494"/>
              <a:gd name="connsiteX23" fmla="*/ 484842 w 754597"/>
              <a:gd name="connsiteY23" fmla="*/ 49026 h 990494"/>
              <a:gd name="connsiteX24" fmla="*/ 451433 w 754597"/>
              <a:gd name="connsiteY24" fmla="*/ 86696 h 990494"/>
              <a:gd name="connsiteX25" fmla="*/ 467447 w 754597"/>
              <a:gd name="connsiteY25" fmla="*/ 152895 h 990494"/>
              <a:gd name="connsiteX26" fmla="*/ 489536 w 754597"/>
              <a:gd name="connsiteY26" fmla="*/ 160651 h 990494"/>
              <a:gd name="connsiteX27" fmla="*/ 483462 w 754597"/>
              <a:gd name="connsiteY27" fmla="*/ 216048 h 990494"/>
              <a:gd name="connsiteX28" fmla="*/ 520183 w 754597"/>
              <a:gd name="connsiteY28" fmla="*/ 225742 h 990494"/>
              <a:gd name="connsiteX29" fmla="*/ 519631 w 754597"/>
              <a:gd name="connsiteY29" fmla="*/ 279200 h 990494"/>
              <a:gd name="connsiteX30" fmla="*/ 486499 w 754597"/>
              <a:gd name="connsiteY30" fmla="*/ 278923 h 990494"/>
              <a:gd name="connsiteX31" fmla="*/ 485946 w 754597"/>
              <a:gd name="connsiteY31" fmla="*/ 329334 h 990494"/>
              <a:gd name="connsiteX32" fmla="*/ 538959 w 754597"/>
              <a:gd name="connsiteY32" fmla="*/ 348723 h 990494"/>
              <a:gd name="connsiteX33" fmla="*/ 615440 w 754597"/>
              <a:gd name="connsiteY33" fmla="*/ 349277 h 990494"/>
              <a:gd name="connsiteX34" fmla="*/ 608537 w 754597"/>
              <a:gd name="connsiteY34" fmla="*/ 402735 h 990494"/>
              <a:gd name="connsiteX35" fmla="*/ 728091 w 754597"/>
              <a:gd name="connsiteY35" fmla="*/ 400519 h 990494"/>
              <a:gd name="connsiteX36" fmla="*/ 754598 w 754597"/>
              <a:gd name="connsiteY36" fmla="*/ 426001 h 990494"/>
              <a:gd name="connsiteX37" fmla="*/ 704622 w 754597"/>
              <a:gd name="connsiteY37" fmla="*/ 444559 h 990494"/>
              <a:gd name="connsiteX38" fmla="*/ 703794 w 754597"/>
              <a:gd name="connsiteY38" fmla="*/ 551475 h 990494"/>
              <a:gd name="connsiteX39" fmla="*/ 640014 w 754597"/>
              <a:gd name="connsiteY39" fmla="*/ 610750 h 990494"/>
              <a:gd name="connsiteX40" fmla="*/ 616545 w 754597"/>
              <a:gd name="connsiteY40" fmla="*/ 625984 h 99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4597" h="990494">
                <a:moveTo>
                  <a:pt x="616545" y="625984"/>
                </a:moveTo>
                <a:lnTo>
                  <a:pt x="596665" y="638725"/>
                </a:lnTo>
                <a:lnTo>
                  <a:pt x="585897" y="736223"/>
                </a:lnTo>
                <a:lnTo>
                  <a:pt x="545585" y="805192"/>
                </a:lnTo>
                <a:lnTo>
                  <a:pt x="538683" y="843139"/>
                </a:lnTo>
                <a:lnTo>
                  <a:pt x="492021" y="852003"/>
                </a:lnTo>
                <a:lnTo>
                  <a:pt x="425203" y="898813"/>
                </a:lnTo>
                <a:lnTo>
                  <a:pt x="441493" y="927342"/>
                </a:lnTo>
                <a:lnTo>
                  <a:pt x="384892" y="948947"/>
                </a:lnTo>
                <a:lnTo>
                  <a:pt x="375228" y="990495"/>
                </a:lnTo>
                <a:lnTo>
                  <a:pt x="336021" y="972491"/>
                </a:lnTo>
                <a:lnTo>
                  <a:pt x="248495" y="950886"/>
                </a:lnTo>
                <a:lnTo>
                  <a:pt x="245458" y="941468"/>
                </a:lnTo>
                <a:lnTo>
                  <a:pt x="212601" y="897151"/>
                </a:lnTo>
                <a:lnTo>
                  <a:pt x="179193" y="896874"/>
                </a:lnTo>
                <a:lnTo>
                  <a:pt x="175603" y="934544"/>
                </a:lnTo>
                <a:lnTo>
                  <a:pt x="115688" y="934267"/>
                </a:lnTo>
                <a:lnTo>
                  <a:pt x="0" y="876654"/>
                </a:lnTo>
                <a:lnTo>
                  <a:pt x="152410" y="496909"/>
                </a:lnTo>
                <a:lnTo>
                  <a:pt x="226131" y="0"/>
                </a:lnTo>
                <a:lnTo>
                  <a:pt x="228616" y="0"/>
                </a:lnTo>
                <a:lnTo>
                  <a:pt x="388757" y="7479"/>
                </a:lnTo>
                <a:lnTo>
                  <a:pt x="398421" y="48472"/>
                </a:lnTo>
                <a:lnTo>
                  <a:pt x="484842" y="49026"/>
                </a:lnTo>
                <a:lnTo>
                  <a:pt x="451433" y="86696"/>
                </a:lnTo>
                <a:lnTo>
                  <a:pt x="467447" y="152895"/>
                </a:lnTo>
                <a:lnTo>
                  <a:pt x="489536" y="160651"/>
                </a:lnTo>
                <a:lnTo>
                  <a:pt x="483462" y="216048"/>
                </a:lnTo>
                <a:lnTo>
                  <a:pt x="520183" y="225742"/>
                </a:lnTo>
                <a:lnTo>
                  <a:pt x="519631" y="279200"/>
                </a:lnTo>
                <a:lnTo>
                  <a:pt x="486499" y="278923"/>
                </a:lnTo>
                <a:lnTo>
                  <a:pt x="485946" y="329334"/>
                </a:lnTo>
                <a:lnTo>
                  <a:pt x="538959" y="348723"/>
                </a:lnTo>
                <a:lnTo>
                  <a:pt x="615440" y="349277"/>
                </a:lnTo>
                <a:lnTo>
                  <a:pt x="608537" y="402735"/>
                </a:lnTo>
                <a:lnTo>
                  <a:pt x="728091" y="400519"/>
                </a:lnTo>
                <a:lnTo>
                  <a:pt x="754598" y="426001"/>
                </a:lnTo>
                <a:lnTo>
                  <a:pt x="704622" y="444559"/>
                </a:lnTo>
                <a:lnTo>
                  <a:pt x="703794" y="551475"/>
                </a:lnTo>
                <a:lnTo>
                  <a:pt x="640014" y="610750"/>
                </a:lnTo>
                <a:lnTo>
                  <a:pt x="616545" y="6259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5" name="Freihandform 964">
            <a:extLst>
              <a:ext uri="{FF2B5EF4-FFF2-40B4-BE49-F238E27FC236}">
                <a16:creationId xmlns:a16="http://schemas.microsoft.com/office/drawing/2014/main" id="{BD4B5563-FC67-F61B-6558-3DE593E14B06}"/>
              </a:ext>
            </a:extLst>
          </p:cNvPr>
          <p:cNvSpPr/>
          <p:nvPr/>
        </p:nvSpPr>
        <p:spPr>
          <a:xfrm>
            <a:off x="6242149" y="3401169"/>
            <a:ext cx="831563" cy="676914"/>
          </a:xfrm>
          <a:custGeom>
            <a:avLst/>
            <a:gdLst>
              <a:gd name="connsiteX0" fmla="*/ 1281960 w 1434370"/>
              <a:gd name="connsiteY0" fmla="*/ 340413 h 1167210"/>
              <a:gd name="connsiteX1" fmla="*/ 1297698 w 1434370"/>
              <a:gd name="connsiteY1" fmla="*/ 444006 h 1167210"/>
              <a:gd name="connsiteX2" fmla="*/ 1396268 w 1434370"/>
              <a:gd name="connsiteY2" fmla="*/ 620998 h 1167210"/>
              <a:gd name="connsiteX3" fmla="*/ 1422774 w 1434370"/>
              <a:gd name="connsiteY3" fmla="*/ 739824 h 1167210"/>
              <a:gd name="connsiteX4" fmla="*/ 1418632 w 1434370"/>
              <a:gd name="connsiteY4" fmla="*/ 740378 h 1167210"/>
              <a:gd name="connsiteX5" fmla="*/ 1434370 w 1434370"/>
              <a:gd name="connsiteY5" fmla="*/ 815441 h 1167210"/>
              <a:gd name="connsiteX6" fmla="*/ 1431333 w 1434370"/>
              <a:gd name="connsiteY6" fmla="*/ 815995 h 1167210"/>
              <a:gd name="connsiteX7" fmla="*/ 1424707 w 1434370"/>
              <a:gd name="connsiteY7" fmla="*/ 966951 h 1167210"/>
              <a:gd name="connsiteX8" fmla="*/ 1423602 w 1434370"/>
              <a:gd name="connsiteY8" fmla="*/ 966951 h 1167210"/>
              <a:gd name="connsiteX9" fmla="*/ 1138109 w 1434370"/>
              <a:gd name="connsiteY9" fmla="*/ 1167210 h 1167210"/>
              <a:gd name="connsiteX10" fmla="*/ 1132034 w 1434370"/>
              <a:gd name="connsiteY10" fmla="*/ 1162502 h 1167210"/>
              <a:gd name="connsiteX11" fmla="*/ 620962 w 1434370"/>
              <a:gd name="connsiteY11" fmla="*/ 881917 h 1167210"/>
              <a:gd name="connsiteX12" fmla="*/ 389309 w 1434370"/>
              <a:gd name="connsiteY12" fmla="*/ 691629 h 1167210"/>
              <a:gd name="connsiteX13" fmla="*/ 260644 w 1434370"/>
              <a:gd name="connsiteY13" fmla="*/ 622383 h 1167210"/>
              <a:gd name="connsiteX14" fmla="*/ 263129 w 1434370"/>
              <a:gd name="connsiteY14" fmla="*/ 618505 h 1167210"/>
              <a:gd name="connsiteX15" fmla="*/ 0 w 1434370"/>
              <a:gd name="connsiteY15" fmla="*/ 146802 h 1167210"/>
              <a:gd name="connsiteX16" fmla="*/ 1657 w 1434370"/>
              <a:gd name="connsiteY16" fmla="*/ 145971 h 1167210"/>
              <a:gd name="connsiteX17" fmla="*/ 41692 w 1434370"/>
              <a:gd name="connsiteY17" fmla="*/ 0 h 1167210"/>
              <a:gd name="connsiteX18" fmla="*/ 154067 w 1434370"/>
              <a:gd name="connsiteY18" fmla="*/ 342075 h 1167210"/>
              <a:gd name="connsiteX19" fmla="*/ 405047 w 1434370"/>
              <a:gd name="connsiteY19" fmla="*/ 481121 h 1167210"/>
              <a:gd name="connsiteX20" fmla="*/ 305925 w 1434370"/>
              <a:gd name="connsiteY20" fmla="*/ 251225 h 1167210"/>
              <a:gd name="connsiteX21" fmla="*/ 374676 w 1434370"/>
              <a:gd name="connsiteY21" fmla="*/ 200260 h 1167210"/>
              <a:gd name="connsiteX22" fmla="*/ 452261 w 1434370"/>
              <a:gd name="connsiteY22" fmla="*/ 305514 h 1167210"/>
              <a:gd name="connsiteX23" fmla="*/ 518803 w 1434370"/>
              <a:gd name="connsiteY23" fmla="*/ 312438 h 1167210"/>
              <a:gd name="connsiteX24" fmla="*/ 561599 w 1434370"/>
              <a:gd name="connsiteY24" fmla="*/ 363126 h 1167210"/>
              <a:gd name="connsiteX25" fmla="*/ 567674 w 1434370"/>
              <a:gd name="connsiteY25" fmla="*/ 454254 h 1167210"/>
              <a:gd name="connsiteX26" fmla="*/ 726987 w 1434370"/>
              <a:gd name="connsiteY26" fmla="*/ 530979 h 1167210"/>
              <a:gd name="connsiteX27" fmla="*/ 783865 w 1434370"/>
              <a:gd name="connsiteY27" fmla="*/ 518791 h 1167210"/>
              <a:gd name="connsiteX28" fmla="*/ 799603 w 1434370"/>
              <a:gd name="connsiteY28" fmla="*/ 638448 h 1167210"/>
              <a:gd name="connsiteX29" fmla="*/ 880502 w 1434370"/>
              <a:gd name="connsiteY29" fmla="*/ 706586 h 1167210"/>
              <a:gd name="connsiteX30" fmla="*/ 905627 w 1434370"/>
              <a:gd name="connsiteY30" fmla="*/ 702154 h 1167210"/>
              <a:gd name="connsiteX31" fmla="*/ 949804 w 1434370"/>
              <a:gd name="connsiteY31" fmla="*/ 611027 h 1167210"/>
              <a:gd name="connsiteX32" fmla="*/ 1026838 w 1434370"/>
              <a:gd name="connsiteY32" fmla="*/ 555076 h 1167210"/>
              <a:gd name="connsiteX33" fmla="*/ 1153294 w 1434370"/>
              <a:gd name="connsiteY33" fmla="*/ 568648 h 1167210"/>
              <a:gd name="connsiteX34" fmla="*/ 1167376 w 1434370"/>
              <a:gd name="connsiteY34" fmla="*/ 490262 h 1167210"/>
              <a:gd name="connsiteX35" fmla="*/ 1257386 w 1434370"/>
              <a:gd name="connsiteY35" fmla="*/ 478351 h 1167210"/>
              <a:gd name="connsiteX36" fmla="*/ 1221216 w 1434370"/>
              <a:gd name="connsiteY36" fmla="*/ 415199 h 1167210"/>
              <a:gd name="connsiteX37" fmla="*/ 1272020 w 1434370"/>
              <a:gd name="connsiteY37" fmla="*/ 321302 h 1167210"/>
              <a:gd name="connsiteX38" fmla="*/ 1278923 w 1434370"/>
              <a:gd name="connsiteY38" fmla="*/ 320471 h 1167210"/>
              <a:gd name="connsiteX39" fmla="*/ 1281960 w 1434370"/>
              <a:gd name="connsiteY39" fmla="*/ 340413 h 116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34370" h="1167210">
                <a:moveTo>
                  <a:pt x="1281960" y="340413"/>
                </a:moveTo>
                <a:lnTo>
                  <a:pt x="1297698" y="444006"/>
                </a:lnTo>
                <a:lnTo>
                  <a:pt x="1396268" y="620998"/>
                </a:lnTo>
                <a:lnTo>
                  <a:pt x="1422774" y="739824"/>
                </a:lnTo>
                <a:lnTo>
                  <a:pt x="1418632" y="740378"/>
                </a:lnTo>
                <a:lnTo>
                  <a:pt x="1434370" y="815441"/>
                </a:lnTo>
                <a:lnTo>
                  <a:pt x="1431333" y="815995"/>
                </a:lnTo>
                <a:lnTo>
                  <a:pt x="1424707" y="966951"/>
                </a:lnTo>
                <a:lnTo>
                  <a:pt x="1423602" y="966951"/>
                </a:lnTo>
                <a:lnTo>
                  <a:pt x="1138109" y="1167210"/>
                </a:lnTo>
                <a:lnTo>
                  <a:pt x="1132034" y="1162502"/>
                </a:lnTo>
                <a:lnTo>
                  <a:pt x="620962" y="881917"/>
                </a:lnTo>
                <a:lnTo>
                  <a:pt x="389309" y="691629"/>
                </a:lnTo>
                <a:lnTo>
                  <a:pt x="260644" y="622383"/>
                </a:lnTo>
                <a:lnTo>
                  <a:pt x="263129" y="618505"/>
                </a:lnTo>
                <a:lnTo>
                  <a:pt x="0" y="146802"/>
                </a:lnTo>
                <a:lnTo>
                  <a:pt x="1657" y="145971"/>
                </a:lnTo>
                <a:lnTo>
                  <a:pt x="41692" y="0"/>
                </a:lnTo>
                <a:lnTo>
                  <a:pt x="154067" y="342075"/>
                </a:lnTo>
                <a:lnTo>
                  <a:pt x="405047" y="481121"/>
                </a:lnTo>
                <a:lnTo>
                  <a:pt x="305925" y="251225"/>
                </a:lnTo>
                <a:lnTo>
                  <a:pt x="374676" y="200260"/>
                </a:lnTo>
                <a:lnTo>
                  <a:pt x="452261" y="305514"/>
                </a:lnTo>
                <a:lnTo>
                  <a:pt x="518803" y="312438"/>
                </a:lnTo>
                <a:lnTo>
                  <a:pt x="561599" y="363126"/>
                </a:lnTo>
                <a:lnTo>
                  <a:pt x="567674" y="454254"/>
                </a:lnTo>
                <a:lnTo>
                  <a:pt x="726987" y="530979"/>
                </a:lnTo>
                <a:lnTo>
                  <a:pt x="783865" y="518791"/>
                </a:lnTo>
                <a:lnTo>
                  <a:pt x="799603" y="638448"/>
                </a:lnTo>
                <a:lnTo>
                  <a:pt x="880502" y="706586"/>
                </a:lnTo>
                <a:lnTo>
                  <a:pt x="905627" y="702154"/>
                </a:lnTo>
                <a:lnTo>
                  <a:pt x="949804" y="611027"/>
                </a:lnTo>
                <a:lnTo>
                  <a:pt x="1026838" y="555076"/>
                </a:lnTo>
                <a:lnTo>
                  <a:pt x="1153294" y="568648"/>
                </a:lnTo>
                <a:lnTo>
                  <a:pt x="1167376" y="490262"/>
                </a:lnTo>
                <a:lnTo>
                  <a:pt x="1257386" y="478351"/>
                </a:lnTo>
                <a:lnTo>
                  <a:pt x="1221216" y="415199"/>
                </a:lnTo>
                <a:lnTo>
                  <a:pt x="1272020" y="321302"/>
                </a:lnTo>
                <a:lnTo>
                  <a:pt x="1278923" y="320471"/>
                </a:lnTo>
                <a:lnTo>
                  <a:pt x="1281960" y="340413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6" name="Freihandform 965">
            <a:extLst>
              <a:ext uri="{FF2B5EF4-FFF2-40B4-BE49-F238E27FC236}">
                <a16:creationId xmlns:a16="http://schemas.microsoft.com/office/drawing/2014/main" id="{E8302C34-CF04-EEA6-4E9D-7BB0C2EBE9C9}"/>
              </a:ext>
            </a:extLst>
          </p:cNvPr>
          <p:cNvSpPr/>
          <p:nvPr/>
        </p:nvSpPr>
        <p:spPr>
          <a:xfrm>
            <a:off x="6459684" y="3370649"/>
            <a:ext cx="527910" cy="439175"/>
          </a:xfrm>
          <a:custGeom>
            <a:avLst/>
            <a:gdLst>
              <a:gd name="connsiteX0" fmla="*/ 878017 w 910597"/>
              <a:gd name="connsiteY0" fmla="*/ 169791 h 757273"/>
              <a:gd name="connsiteX1" fmla="*/ 910597 w 910597"/>
              <a:gd name="connsiteY1" fmla="*/ 264520 h 757273"/>
              <a:gd name="connsiteX2" fmla="*/ 900105 w 910597"/>
              <a:gd name="connsiteY2" fmla="*/ 346230 h 757273"/>
              <a:gd name="connsiteX3" fmla="*/ 903695 w 910597"/>
              <a:gd name="connsiteY3" fmla="*/ 370605 h 757273"/>
              <a:gd name="connsiteX4" fmla="*/ 896516 w 910597"/>
              <a:gd name="connsiteY4" fmla="*/ 371436 h 757273"/>
              <a:gd name="connsiteX5" fmla="*/ 845988 w 910597"/>
              <a:gd name="connsiteY5" fmla="*/ 465333 h 757273"/>
              <a:gd name="connsiteX6" fmla="*/ 882159 w 910597"/>
              <a:gd name="connsiteY6" fmla="*/ 528762 h 757273"/>
              <a:gd name="connsiteX7" fmla="*/ 792148 w 910597"/>
              <a:gd name="connsiteY7" fmla="*/ 540673 h 757273"/>
              <a:gd name="connsiteX8" fmla="*/ 778066 w 910597"/>
              <a:gd name="connsiteY8" fmla="*/ 619059 h 757273"/>
              <a:gd name="connsiteX9" fmla="*/ 651610 w 910597"/>
              <a:gd name="connsiteY9" fmla="*/ 605487 h 757273"/>
              <a:gd name="connsiteX10" fmla="*/ 574853 w 910597"/>
              <a:gd name="connsiteY10" fmla="*/ 661715 h 757273"/>
              <a:gd name="connsiteX11" fmla="*/ 530676 w 910597"/>
              <a:gd name="connsiteY11" fmla="*/ 752565 h 757273"/>
              <a:gd name="connsiteX12" fmla="*/ 505550 w 910597"/>
              <a:gd name="connsiteY12" fmla="*/ 757274 h 757273"/>
              <a:gd name="connsiteX13" fmla="*/ 424651 w 910597"/>
              <a:gd name="connsiteY13" fmla="*/ 688859 h 757273"/>
              <a:gd name="connsiteX14" fmla="*/ 408913 w 910597"/>
              <a:gd name="connsiteY14" fmla="*/ 569202 h 757273"/>
              <a:gd name="connsiteX15" fmla="*/ 352311 w 910597"/>
              <a:gd name="connsiteY15" fmla="*/ 581112 h 757273"/>
              <a:gd name="connsiteX16" fmla="*/ 192998 w 910597"/>
              <a:gd name="connsiteY16" fmla="*/ 504388 h 757273"/>
              <a:gd name="connsiteX17" fmla="*/ 187200 w 910597"/>
              <a:gd name="connsiteY17" fmla="*/ 413260 h 757273"/>
              <a:gd name="connsiteX18" fmla="*/ 144127 w 910597"/>
              <a:gd name="connsiteY18" fmla="*/ 362572 h 757273"/>
              <a:gd name="connsiteX19" fmla="*/ 77586 w 910597"/>
              <a:gd name="connsiteY19" fmla="*/ 355647 h 757273"/>
              <a:gd name="connsiteX20" fmla="*/ 0 w 910597"/>
              <a:gd name="connsiteY20" fmla="*/ 250116 h 757273"/>
              <a:gd name="connsiteX21" fmla="*/ 296538 w 910597"/>
              <a:gd name="connsiteY21" fmla="*/ 29914 h 757273"/>
              <a:gd name="connsiteX22" fmla="*/ 406428 w 910597"/>
              <a:gd name="connsiteY22" fmla="*/ 34069 h 757273"/>
              <a:gd name="connsiteX23" fmla="*/ 483185 w 910597"/>
              <a:gd name="connsiteY23" fmla="*/ 0 h 757273"/>
              <a:gd name="connsiteX24" fmla="*/ 669281 w 910597"/>
              <a:gd name="connsiteY24" fmla="*/ 61214 h 757273"/>
              <a:gd name="connsiteX25" fmla="*/ 743001 w 910597"/>
              <a:gd name="connsiteY25" fmla="*/ 5263 h 757273"/>
              <a:gd name="connsiteX26" fmla="*/ 829422 w 910597"/>
              <a:gd name="connsiteY26" fmla="*/ 5817 h 757273"/>
              <a:gd name="connsiteX27" fmla="*/ 831907 w 910597"/>
              <a:gd name="connsiteY27" fmla="*/ 122150 h 757273"/>
              <a:gd name="connsiteX28" fmla="*/ 878017 w 910597"/>
              <a:gd name="connsiteY28" fmla="*/ 169791 h 75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0597" h="757273">
                <a:moveTo>
                  <a:pt x="878017" y="169791"/>
                </a:moveTo>
                <a:lnTo>
                  <a:pt x="910597" y="264520"/>
                </a:lnTo>
                <a:lnTo>
                  <a:pt x="900105" y="346230"/>
                </a:lnTo>
                <a:lnTo>
                  <a:pt x="903695" y="370605"/>
                </a:lnTo>
                <a:lnTo>
                  <a:pt x="896516" y="371436"/>
                </a:lnTo>
                <a:lnTo>
                  <a:pt x="845988" y="465333"/>
                </a:lnTo>
                <a:lnTo>
                  <a:pt x="882159" y="528762"/>
                </a:lnTo>
                <a:lnTo>
                  <a:pt x="792148" y="540673"/>
                </a:lnTo>
                <a:lnTo>
                  <a:pt x="778066" y="619059"/>
                </a:lnTo>
                <a:lnTo>
                  <a:pt x="651610" y="605487"/>
                </a:lnTo>
                <a:lnTo>
                  <a:pt x="574853" y="661715"/>
                </a:lnTo>
                <a:lnTo>
                  <a:pt x="530676" y="752565"/>
                </a:lnTo>
                <a:lnTo>
                  <a:pt x="505550" y="757274"/>
                </a:lnTo>
                <a:lnTo>
                  <a:pt x="424651" y="688859"/>
                </a:lnTo>
                <a:lnTo>
                  <a:pt x="408913" y="569202"/>
                </a:lnTo>
                <a:lnTo>
                  <a:pt x="352311" y="581112"/>
                </a:lnTo>
                <a:lnTo>
                  <a:pt x="192998" y="504388"/>
                </a:lnTo>
                <a:lnTo>
                  <a:pt x="187200" y="413260"/>
                </a:lnTo>
                <a:lnTo>
                  <a:pt x="144127" y="362572"/>
                </a:lnTo>
                <a:lnTo>
                  <a:pt x="77586" y="355647"/>
                </a:lnTo>
                <a:lnTo>
                  <a:pt x="0" y="250116"/>
                </a:lnTo>
                <a:lnTo>
                  <a:pt x="296538" y="29914"/>
                </a:lnTo>
                <a:lnTo>
                  <a:pt x="406428" y="34069"/>
                </a:lnTo>
                <a:lnTo>
                  <a:pt x="483185" y="0"/>
                </a:lnTo>
                <a:lnTo>
                  <a:pt x="669281" y="61214"/>
                </a:lnTo>
                <a:lnTo>
                  <a:pt x="743001" y="5263"/>
                </a:lnTo>
                <a:lnTo>
                  <a:pt x="829422" y="5817"/>
                </a:lnTo>
                <a:lnTo>
                  <a:pt x="831907" y="122150"/>
                </a:lnTo>
                <a:lnTo>
                  <a:pt x="878017" y="169791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7" name="Freihandform 966">
            <a:extLst>
              <a:ext uri="{FF2B5EF4-FFF2-40B4-BE49-F238E27FC236}">
                <a16:creationId xmlns:a16="http://schemas.microsoft.com/office/drawing/2014/main" id="{65576495-2FED-0340-1F9B-222ED1C122C2}"/>
              </a:ext>
            </a:extLst>
          </p:cNvPr>
          <p:cNvSpPr/>
          <p:nvPr/>
        </p:nvSpPr>
        <p:spPr>
          <a:xfrm>
            <a:off x="6535397" y="2935490"/>
            <a:ext cx="418102" cy="277256"/>
          </a:xfrm>
          <a:custGeom>
            <a:avLst/>
            <a:gdLst>
              <a:gd name="connsiteX0" fmla="*/ 408361 w 721188"/>
              <a:gd name="connsiteY0" fmla="*/ 113009 h 478074"/>
              <a:gd name="connsiteX1" fmla="*/ 721189 w 721188"/>
              <a:gd name="connsiteY1" fmla="*/ 391101 h 478074"/>
              <a:gd name="connsiteX2" fmla="*/ 720636 w 721188"/>
              <a:gd name="connsiteY2" fmla="*/ 393317 h 478074"/>
              <a:gd name="connsiteX3" fmla="*/ 711249 w 721188"/>
              <a:gd name="connsiteY3" fmla="*/ 391101 h 478074"/>
              <a:gd name="connsiteX4" fmla="*/ 687780 w 721188"/>
              <a:gd name="connsiteY4" fmla="*/ 416030 h 478074"/>
              <a:gd name="connsiteX5" fmla="*/ 591143 w 721188"/>
              <a:gd name="connsiteY5" fmla="*/ 449822 h 478074"/>
              <a:gd name="connsiteX6" fmla="*/ 418024 w 721188"/>
              <a:gd name="connsiteY6" fmla="*/ 457854 h 478074"/>
              <a:gd name="connsiteX7" fmla="*/ 394831 w 721188"/>
              <a:gd name="connsiteY7" fmla="*/ 435696 h 478074"/>
              <a:gd name="connsiteX8" fmla="*/ 235242 w 721188"/>
              <a:gd name="connsiteY8" fmla="*/ 440681 h 478074"/>
              <a:gd name="connsiteX9" fmla="*/ 208184 w 721188"/>
              <a:gd name="connsiteY9" fmla="*/ 475027 h 478074"/>
              <a:gd name="connsiteX10" fmla="*/ 184991 w 721188"/>
              <a:gd name="connsiteY10" fmla="*/ 478074 h 478074"/>
              <a:gd name="connsiteX11" fmla="*/ 116517 w 721188"/>
              <a:gd name="connsiteY11" fmla="*/ 464225 h 478074"/>
              <a:gd name="connsiteX12" fmla="*/ 110166 w 721188"/>
              <a:gd name="connsiteY12" fmla="*/ 462840 h 478074"/>
              <a:gd name="connsiteX13" fmla="*/ 0 w 721188"/>
              <a:gd name="connsiteY13" fmla="*/ 294434 h 478074"/>
              <a:gd name="connsiteX14" fmla="*/ 50803 w 721188"/>
              <a:gd name="connsiteY14" fmla="*/ 159820 h 478074"/>
              <a:gd name="connsiteX15" fmla="*/ 124800 w 721188"/>
              <a:gd name="connsiteY15" fmla="*/ 84757 h 478074"/>
              <a:gd name="connsiteX16" fmla="*/ 128665 w 721188"/>
              <a:gd name="connsiteY16" fmla="*/ 0 h 478074"/>
              <a:gd name="connsiteX17" fmla="*/ 140814 w 721188"/>
              <a:gd name="connsiteY17" fmla="*/ 831 h 478074"/>
              <a:gd name="connsiteX18" fmla="*/ 258435 w 721188"/>
              <a:gd name="connsiteY18" fmla="*/ 6925 h 478074"/>
              <a:gd name="connsiteX19" fmla="*/ 311171 w 721188"/>
              <a:gd name="connsiteY19" fmla="*/ 54843 h 478074"/>
              <a:gd name="connsiteX20" fmla="*/ 317522 w 721188"/>
              <a:gd name="connsiteY20" fmla="*/ 102207 h 478074"/>
              <a:gd name="connsiteX21" fmla="*/ 377161 w 721188"/>
              <a:gd name="connsiteY21" fmla="*/ 130736 h 478074"/>
              <a:gd name="connsiteX22" fmla="*/ 408361 w 721188"/>
              <a:gd name="connsiteY22" fmla="*/ 113009 h 47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188" h="478074">
                <a:moveTo>
                  <a:pt x="408361" y="113009"/>
                </a:moveTo>
                <a:lnTo>
                  <a:pt x="721189" y="391101"/>
                </a:lnTo>
                <a:lnTo>
                  <a:pt x="720636" y="393317"/>
                </a:lnTo>
                <a:lnTo>
                  <a:pt x="711249" y="391101"/>
                </a:lnTo>
                <a:lnTo>
                  <a:pt x="687780" y="416030"/>
                </a:lnTo>
                <a:lnTo>
                  <a:pt x="591143" y="449822"/>
                </a:lnTo>
                <a:lnTo>
                  <a:pt x="418024" y="457854"/>
                </a:lnTo>
                <a:lnTo>
                  <a:pt x="394831" y="435696"/>
                </a:lnTo>
                <a:lnTo>
                  <a:pt x="235242" y="440681"/>
                </a:lnTo>
                <a:lnTo>
                  <a:pt x="208184" y="475027"/>
                </a:lnTo>
                <a:lnTo>
                  <a:pt x="184991" y="478074"/>
                </a:lnTo>
                <a:lnTo>
                  <a:pt x="116517" y="464225"/>
                </a:lnTo>
                <a:lnTo>
                  <a:pt x="110166" y="462840"/>
                </a:lnTo>
                <a:lnTo>
                  <a:pt x="0" y="294434"/>
                </a:lnTo>
                <a:lnTo>
                  <a:pt x="50803" y="159820"/>
                </a:lnTo>
                <a:lnTo>
                  <a:pt x="124800" y="84757"/>
                </a:lnTo>
                <a:lnTo>
                  <a:pt x="128665" y="0"/>
                </a:lnTo>
                <a:lnTo>
                  <a:pt x="140814" y="831"/>
                </a:lnTo>
                <a:lnTo>
                  <a:pt x="258435" y="6925"/>
                </a:lnTo>
                <a:lnTo>
                  <a:pt x="311171" y="54843"/>
                </a:lnTo>
                <a:lnTo>
                  <a:pt x="317522" y="102207"/>
                </a:lnTo>
                <a:lnTo>
                  <a:pt x="377161" y="130736"/>
                </a:lnTo>
                <a:lnTo>
                  <a:pt x="408361" y="113009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8" name="Freihandform 967">
            <a:extLst>
              <a:ext uri="{FF2B5EF4-FFF2-40B4-BE49-F238E27FC236}">
                <a16:creationId xmlns:a16="http://schemas.microsoft.com/office/drawing/2014/main" id="{8891F2F4-1F3C-E637-985A-10B9A0C9C89A}"/>
              </a:ext>
            </a:extLst>
          </p:cNvPr>
          <p:cNvSpPr/>
          <p:nvPr/>
        </p:nvSpPr>
        <p:spPr>
          <a:xfrm>
            <a:off x="6292571" y="3166483"/>
            <a:ext cx="651644" cy="408815"/>
          </a:xfrm>
          <a:custGeom>
            <a:avLst/>
            <a:gdLst>
              <a:gd name="connsiteX0" fmla="*/ 287426 w 1124027"/>
              <a:gd name="connsiteY0" fmla="*/ 600225 h 704924"/>
              <a:gd name="connsiteX1" fmla="*/ 218952 w 1124027"/>
              <a:gd name="connsiteY1" fmla="*/ 651189 h 704924"/>
              <a:gd name="connsiteX2" fmla="*/ 215363 w 1124027"/>
              <a:gd name="connsiteY2" fmla="*/ 679442 h 704924"/>
              <a:gd name="connsiteX3" fmla="*/ 189685 w 1124027"/>
              <a:gd name="connsiteY3" fmla="*/ 704924 h 704924"/>
              <a:gd name="connsiteX4" fmla="*/ 168425 w 1124027"/>
              <a:gd name="connsiteY4" fmla="*/ 678057 h 704924"/>
              <a:gd name="connsiteX5" fmla="*/ 157657 w 1124027"/>
              <a:gd name="connsiteY5" fmla="*/ 624599 h 704924"/>
              <a:gd name="connsiteX6" fmla="*/ 118449 w 1124027"/>
              <a:gd name="connsiteY6" fmla="*/ 541504 h 704924"/>
              <a:gd name="connsiteX7" fmla="*/ 65989 w 1124027"/>
              <a:gd name="connsiteY7" fmla="*/ 319640 h 704924"/>
              <a:gd name="connsiteX8" fmla="*/ 74825 w 1124027"/>
              <a:gd name="connsiteY8" fmla="*/ 316039 h 704924"/>
              <a:gd name="connsiteX9" fmla="*/ 0 w 1124027"/>
              <a:gd name="connsiteY9" fmla="*/ 32684 h 704924"/>
              <a:gd name="connsiteX10" fmla="*/ 51632 w 1124027"/>
              <a:gd name="connsiteY10" fmla="*/ 0 h 704924"/>
              <a:gd name="connsiteX11" fmla="*/ 197968 w 1124027"/>
              <a:gd name="connsiteY11" fmla="*/ 51519 h 704924"/>
              <a:gd name="connsiteX12" fmla="*/ 295709 w 1124027"/>
              <a:gd name="connsiteY12" fmla="*/ 58721 h 704924"/>
              <a:gd name="connsiteX13" fmla="*/ 310619 w 1124027"/>
              <a:gd name="connsiteY13" fmla="*/ 119380 h 704924"/>
              <a:gd name="connsiteX14" fmla="*/ 424099 w 1124027"/>
              <a:gd name="connsiteY14" fmla="*/ 116334 h 704924"/>
              <a:gd name="connsiteX15" fmla="*/ 530399 w 1124027"/>
              <a:gd name="connsiteY15" fmla="*/ 69800 h 704924"/>
              <a:gd name="connsiteX16" fmla="*/ 595837 w 1124027"/>
              <a:gd name="connsiteY16" fmla="*/ 170069 h 704924"/>
              <a:gd name="connsiteX17" fmla="*/ 639461 w 1124027"/>
              <a:gd name="connsiteY17" fmla="*/ 126305 h 704924"/>
              <a:gd name="connsiteX18" fmla="*/ 729196 w 1124027"/>
              <a:gd name="connsiteY18" fmla="*/ 133230 h 704924"/>
              <a:gd name="connsiteX19" fmla="*/ 881882 w 1124027"/>
              <a:gd name="connsiteY19" fmla="*/ 209954 h 704924"/>
              <a:gd name="connsiteX20" fmla="*/ 972445 w 1124027"/>
              <a:gd name="connsiteY20" fmla="*/ 138215 h 704924"/>
              <a:gd name="connsiteX21" fmla="*/ 1124027 w 1124027"/>
              <a:gd name="connsiteY21" fmla="*/ 268121 h 704924"/>
              <a:gd name="connsiteX22" fmla="*/ 1117401 w 1124027"/>
              <a:gd name="connsiteY22" fmla="*/ 356201 h 704924"/>
              <a:gd name="connsiteX23" fmla="*/ 1030979 w 1124027"/>
              <a:gd name="connsiteY23" fmla="*/ 355648 h 704924"/>
              <a:gd name="connsiteX24" fmla="*/ 956983 w 1124027"/>
              <a:gd name="connsiteY24" fmla="*/ 411598 h 704924"/>
              <a:gd name="connsiteX25" fmla="*/ 770888 w 1124027"/>
              <a:gd name="connsiteY25" fmla="*/ 350385 h 704924"/>
              <a:gd name="connsiteX26" fmla="*/ 694130 w 1124027"/>
              <a:gd name="connsiteY26" fmla="*/ 384454 h 704924"/>
              <a:gd name="connsiteX27" fmla="*/ 584240 w 1124027"/>
              <a:gd name="connsiteY27" fmla="*/ 380576 h 704924"/>
              <a:gd name="connsiteX28" fmla="*/ 287426 w 1124027"/>
              <a:gd name="connsiteY28" fmla="*/ 600225 h 704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24027" h="704924">
                <a:moveTo>
                  <a:pt x="287426" y="600225"/>
                </a:moveTo>
                <a:lnTo>
                  <a:pt x="218952" y="651189"/>
                </a:lnTo>
                <a:lnTo>
                  <a:pt x="215363" y="679442"/>
                </a:lnTo>
                <a:lnTo>
                  <a:pt x="189685" y="704924"/>
                </a:lnTo>
                <a:lnTo>
                  <a:pt x="168425" y="678057"/>
                </a:lnTo>
                <a:lnTo>
                  <a:pt x="157657" y="624599"/>
                </a:lnTo>
                <a:lnTo>
                  <a:pt x="118449" y="541504"/>
                </a:lnTo>
                <a:lnTo>
                  <a:pt x="65989" y="319640"/>
                </a:lnTo>
                <a:lnTo>
                  <a:pt x="74825" y="316039"/>
                </a:lnTo>
                <a:lnTo>
                  <a:pt x="0" y="32684"/>
                </a:lnTo>
                <a:lnTo>
                  <a:pt x="51632" y="0"/>
                </a:lnTo>
                <a:lnTo>
                  <a:pt x="197968" y="51519"/>
                </a:lnTo>
                <a:lnTo>
                  <a:pt x="295709" y="58721"/>
                </a:lnTo>
                <a:lnTo>
                  <a:pt x="310619" y="119380"/>
                </a:lnTo>
                <a:lnTo>
                  <a:pt x="424099" y="116334"/>
                </a:lnTo>
                <a:lnTo>
                  <a:pt x="530399" y="69800"/>
                </a:lnTo>
                <a:lnTo>
                  <a:pt x="595837" y="170069"/>
                </a:lnTo>
                <a:lnTo>
                  <a:pt x="639461" y="126305"/>
                </a:lnTo>
                <a:lnTo>
                  <a:pt x="729196" y="133230"/>
                </a:lnTo>
                <a:lnTo>
                  <a:pt x="881882" y="209954"/>
                </a:lnTo>
                <a:lnTo>
                  <a:pt x="972445" y="138215"/>
                </a:lnTo>
                <a:lnTo>
                  <a:pt x="1124027" y="268121"/>
                </a:lnTo>
                <a:lnTo>
                  <a:pt x="1117401" y="356201"/>
                </a:lnTo>
                <a:lnTo>
                  <a:pt x="1030979" y="355648"/>
                </a:lnTo>
                <a:lnTo>
                  <a:pt x="956983" y="411598"/>
                </a:lnTo>
                <a:lnTo>
                  <a:pt x="770888" y="350385"/>
                </a:lnTo>
                <a:lnTo>
                  <a:pt x="694130" y="384454"/>
                </a:lnTo>
                <a:lnTo>
                  <a:pt x="584240" y="380576"/>
                </a:lnTo>
                <a:lnTo>
                  <a:pt x="287426" y="600225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69" name="Freihandform 968">
            <a:extLst>
              <a:ext uri="{FF2B5EF4-FFF2-40B4-BE49-F238E27FC236}">
                <a16:creationId xmlns:a16="http://schemas.microsoft.com/office/drawing/2014/main" id="{D1E97957-42F0-38D9-D702-8D61B897DF03}"/>
              </a:ext>
            </a:extLst>
          </p:cNvPr>
          <p:cNvSpPr/>
          <p:nvPr/>
        </p:nvSpPr>
        <p:spPr>
          <a:xfrm>
            <a:off x="6682501" y="2845535"/>
            <a:ext cx="366400" cy="200633"/>
          </a:xfrm>
          <a:custGeom>
            <a:avLst/>
            <a:gdLst>
              <a:gd name="connsiteX0" fmla="*/ 365288 w 632006"/>
              <a:gd name="connsiteY0" fmla="*/ 7202 h 345953"/>
              <a:gd name="connsiteX1" fmla="*/ 588934 w 632006"/>
              <a:gd name="connsiteY1" fmla="*/ 0 h 345953"/>
              <a:gd name="connsiteX2" fmla="*/ 591419 w 632006"/>
              <a:gd name="connsiteY2" fmla="*/ 84203 h 345953"/>
              <a:gd name="connsiteX3" fmla="*/ 567950 w 632006"/>
              <a:gd name="connsiteY3" fmla="*/ 96668 h 345953"/>
              <a:gd name="connsiteX4" fmla="*/ 574300 w 632006"/>
              <a:gd name="connsiteY4" fmla="*/ 165359 h 345953"/>
              <a:gd name="connsiteX5" fmla="*/ 600806 w 632006"/>
              <a:gd name="connsiteY5" fmla="*/ 171730 h 345953"/>
              <a:gd name="connsiteX6" fmla="*/ 630074 w 632006"/>
              <a:gd name="connsiteY6" fmla="*/ 237652 h 345953"/>
              <a:gd name="connsiteX7" fmla="*/ 632007 w 632006"/>
              <a:gd name="connsiteY7" fmla="*/ 242638 h 345953"/>
              <a:gd name="connsiteX8" fmla="*/ 620134 w 632006"/>
              <a:gd name="connsiteY8" fmla="*/ 247070 h 345953"/>
              <a:gd name="connsiteX9" fmla="*/ 590314 w 632006"/>
              <a:gd name="connsiteY9" fmla="*/ 234329 h 345953"/>
              <a:gd name="connsiteX10" fmla="*/ 563256 w 632006"/>
              <a:gd name="connsiteY10" fmla="*/ 281139 h 345953"/>
              <a:gd name="connsiteX11" fmla="*/ 553316 w 632006"/>
              <a:gd name="connsiteY11" fmla="*/ 277815 h 345953"/>
              <a:gd name="connsiteX12" fmla="*/ 530123 w 632006"/>
              <a:gd name="connsiteY12" fmla="*/ 280862 h 345953"/>
              <a:gd name="connsiteX13" fmla="*/ 499752 w 632006"/>
              <a:gd name="connsiteY13" fmla="*/ 330719 h 345953"/>
              <a:gd name="connsiteX14" fmla="*/ 460269 w 632006"/>
              <a:gd name="connsiteY14" fmla="*/ 314654 h 345953"/>
              <a:gd name="connsiteX15" fmla="*/ 446739 w 632006"/>
              <a:gd name="connsiteY15" fmla="*/ 345953 h 345953"/>
              <a:gd name="connsiteX16" fmla="*/ 275278 w 632006"/>
              <a:gd name="connsiteY16" fmla="*/ 206907 h 345953"/>
              <a:gd name="connsiteX17" fmla="*/ 215363 w 632006"/>
              <a:gd name="connsiteY17" fmla="*/ 206353 h 345953"/>
              <a:gd name="connsiteX18" fmla="*/ 211773 w 632006"/>
              <a:gd name="connsiteY18" fmla="*/ 234605 h 345953"/>
              <a:gd name="connsiteX19" fmla="*/ 156276 w 632006"/>
              <a:gd name="connsiteY19" fmla="*/ 266182 h 345953"/>
              <a:gd name="connsiteX20" fmla="*/ 125076 w 632006"/>
              <a:gd name="connsiteY20" fmla="*/ 283909 h 345953"/>
              <a:gd name="connsiteX21" fmla="*/ 65713 w 632006"/>
              <a:gd name="connsiteY21" fmla="*/ 255379 h 345953"/>
              <a:gd name="connsiteX22" fmla="*/ 59363 w 632006"/>
              <a:gd name="connsiteY22" fmla="*/ 208292 h 345953"/>
              <a:gd name="connsiteX23" fmla="*/ 6627 w 632006"/>
              <a:gd name="connsiteY23" fmla="*/ 160651 h 345953"/>
              <a:gd name="connsiteX24" fmla="*/ 0 w 632006"/>
              <a:gd name="connsiteY24" fmla="*/ 154557 h 345953"/>
              <a:gd name="connsiteX25" fmla="*/ 90010 w 632006"/>
              <a:gd name="connsiteY25" fmla="*/ 127136 h 345953"/>
              <a:gd name="connsiteX26" fmla="*/ 86697 w 632006"/>
              <a:gd name="connsiteY26" fmla="*/ 102207 h 345953"/>
              <a:gd name="connsiteX27" fmla="*/ 153515 w 632006"/>
              <a:gd name="connsiteY27" fmla="*/ 55674 h 345953"/>
              <a:gd name="connsiteX28" fmla="*/ 157104 w 632006"/>
              <a:gd name="connsiteY28" fmla="*/ 18281 h 345953"/>
              <a:gd name="connsiteX29" fmla="*/ 250152 w 632006"/>
              <a:gd name="connsiteY29" fmla="*/ 22159 h 345953"/>
              <a:gd name="connsiteX30" fmla="*/ 270032 w 632006"/>
              <a:gd name="connsiteY30" fmla="*/ 6648 h 345953"/>
              <a:gd name="connsiteX31" fmla="*/ 286322 w 632006"/>
              <a:gd name="connsiteY31" fmla="*/ 34900 h 345953"/>
              <a:gd name="connsiteX32" fmla="*/ 365840 w 632006"/>
              <a:gd name="connsiteY32" fmla="*/ 23544 h 345953"/>
              <a:gd name="connsiteX33" fmla="*/ 369430 w 632006"/>
              <a:gd name="connsiteY33" fmla="*/ 22990 h 345953"/>
              <a:gd name="connsiteX34" fmla="*/ 365564 w 632006"/>
              <a:gd name="connsiteY34" fmla="*/ 16619 h 345953"/>
              <a:gd name="connsiteX35" fmla="*/ 365288 w 632006"/>
              <a:gd name="connsiteY35" fmla="*/ 7202 h 34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2006" h="345953">
                <a:moveTo>
                  <a:pt x="365288" y="7202"/>
                </a:moveTo>
                <a:lnTo>
                  <a:pt x="588934" y="0"/>
                </a:lnTo>
                <a:lnTo>
                  <a:pt x="591419" y="84203"/>
                </a:lnTo>
                <a:lnTo>
                  <a:pt x="567950" y="96668"/>
                </a:lnTo>
                <a:lnTo>
                  <a:pt x="574300" y="165359"/>
                </a:lnTo>
                <a:lnTo>
                  <a:pt x="600806" y="171730"/>
                </a:lnTo>
                <a:lnTo>
                  <a:pt x="630074" y="237652"/>
                </a:lnTo>
                <a:lnTo>
                  <a:pt x="632007" y="242638"/>
                </a:lnTo>
                <a:lnTo>
                  <a:pt x="620134" y="247070"/>
                </a:lnTo>
                <a:lnTo>
                  <a:pt x="590314" y="234329"/>
                </a:lnTo>
                <a:lnTo>
                  <a:pt x="563256" y="281139"/>
                </a:lnTo>
                <a:lnTo>
                  <a:pt x="553316" y="277815"/>
                </a:lnTo>
                <a:lnTo>
                  <a:pt x="530123" y="280862"/>
                </a:lnTo>
                <a:lnTo>
                  <a:pt x="499752" y="330719"/>
                </a:lnTo>
                <a:lnTo>
                  <a:pt x="460269" y="314654"/>
                </a:lnTo>
                <a:lnTo>
                  <a:pt x="446739" y="345953"/>
                </a:lnTo>
                <a:lnTo>
                  <a:pt x="275278" y="206907"/>
                </a:lnTo>
                <a:lnTo>
                  <a:pt x="215363" y="206353"/>
                </a:lnTo>
                <a:lnTo>
                  <a:pt x="211773" y="234605"/>
                </a:lnTo>
                <a:lnTo>
                  <a:pt x="156276" y="266182"/>
                </a:lnTo>
                <a:lnTo>
                  <a:pt x="125076" y="283909"/>
                </a:lnTo>
                <a:lnTo>
                  <a:pt x="65713" y="255379"/>
                </a:lnTo>
                <a:lnTo>
                  <a:pt x="59363" y="208292"/>
                </a:lnTo>
                <a:lnTo>
                  <a:pt x="6627" y="160651"/>
                </a:lnTo>
                <a:lnTo>
                  <a:pt x="0" y="154557"/>
                </a:lnTo>
                <a:lnTo>
                  <a:pt x="90010" y="127136"/>
                </a:lnTo>
                <a:lnTo>
                  <a:pt x="86697" y="102207"/>
                </a:lnTo>
                <a:lnTo>
                  <a:pt x="153515" y="55674"/>
                </a:lnTo>
                <a:lnTo>
                  <a:pt x="157104" y="18281"/>
                </a:lnTo>
                <a:lnTo>
                  <a:pt x="250152" y="22159"/>
                </a:lnTo>
                <a:lnTo>
                  <a:pt x="270032" y="6648"/>
                </a:lnTo>
                <a:lnTo>
                  <a:pt x="286322" y="34900"/>
                </a:lnTo>
                <a:lnTo>
                  <a:pt x="365840" y="23544"/>
                </a:lnTo>
                <a:lnTo>
                  <a:pt x="369430" y="22990"/>
                </a:lnTo>
                <a:lnTo>
                  <a:pt x="365564" y="16619"/>
                </a:lnTo>
                <a:lnTo>
                  <a:pt x="365288" y="7202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70" name="Gruppieren 969"/>
          <p:cNvGrpSpPr/>
          <p:nvPr/>
        </p:nvGrpSpPr>
        <p:grpSpPr>
          <a:xfrm>
            <a:off x="6242149" y="2790597"/>
            <a:ext cx="1524984" cy="1287486"/>
            <a:chOff x="733752" y="3698834"/>
            <a:chExt cx="2630460" cy="2220026"/>
          </a:xfrm>
          <a:solidFill>
            <a:srgbClr val="99FF66"/>
          </a:solidFill>
        </p:grpSpPr>
        <p:sp>
          <p:nvSpPr>
            <p:cNvPr id="989" name="Freihandform 988">
              <a:extLst>
                <a:ext uri="{FF2B5EF4-FFF2-40B4-BE49-F238E27FC236}">
                  <a16:creationId xmlns:a16="http://schemas.microsoft.com/office/drawing/2014/main" id="{AEAE89B2-94E2-07C2-6809-89C1A51628C1}"/>
                </a:ext>
              </a:extLst>
            </p:cNvPr>
            <p:cNvSpPr/>
            <p:nvPr/>
          </p:nvSpPr>
          <p:spPr>
            <a:xfrm>
              <a:off x="2063754" y="3698834"/>
              <a:ext cx="555525" cy="336812"/>
            </a:xfrm>
            <a:custGeom>
              <a:avLst/>
              <a:gdLst>
                <a:gd name="connsiteX0" fmla="*/ 538130 w 555525"/>
                <a:gd name="connsiteY0" fmla="*/ 250947 h 336812"/>
                <a:gd name="connsiteX1" fmla="*/ 530952 w 555525"/>
                <a:gd name="connsiteY1" fmla="*/ 254825 h 336812"/>
                <a:gd name="connsiteX2" fmla="*/ 451433 w 555525"/>
                <a:gd name="connsiteY2" fmla="*/ 297481 h 336812"/>
                <a:gd name="connsiteX3" fmla="*/ 362251 w 555525"/>
                <a:gd name="connsiteY3" fmla="*/ 212170 h 336812"/>
                <a:gd name="connsiteX4" fmla="*/ 268651 w 555525"/>
                <a:gd name="connsiteY4" fmla="*/ 292772 h 336812"/>
                <a:gd name="connsiteX5" fmla="*/ 228892 w 555525"/>
                <a:gd name="connsiteY5" fmla="*/ 276984 h 336812"/>
                <a:gd name="connsiteX6" fmla="*/ 152134 w 555525"/>
                <a:gd name="connsiteY6" fmla="*/ 307452 h 336812"/>
                <a:gd name="connsiteX7" fmla="*/ 138605 w 555525"/>
                <a:gd name="connsiteY7" fmla="*/ 335704 h 336812"/>
                <a:gd name="connsiteX8" fmla="*/ 85593 w 555525"/>
                <a:gd name="connsiteY8" fmla="*/ 329057 h 336812"/>
                <a:gd name="connsiteX9" fmla="*/ 64333 w 555525"/>
                <a:gd name="connsiteY9" fmla="*/ 336813 h 336812"/>
                <a:gd name="connsiteX10" fmla="*/ 62124 w 555525"/>
                <a:gd name="connsiteY10" fmla="*/ 331827 h 336812"/>
                <a:gd name="connsiteX11" fmla="*/ 32857 w 555525"/>
                <a:gd name="connsiteY11" fmla="*/ 265905 h 336812"/>
                <a:gd name="connsiteX12" fmla="*/ 6351 w 555525"/>
                <a:gd name="connsiteY12" fmla="*/ 259534 h 336812"/>
                <a:gd name="connsiteX13" fmla="*/ 0 w 555525"/>
                <a:gd name="connsiteY13" fmla="*/ 190565 h 336812"/>
                <a:gd name="connsiteX14" fmla="*/ 23469 w 555525"/>
                <a:gd name="connsiteY14" fmla="*/ 178101 h 336812"/>
                <a:gd name="connsiteX15" fmla="*/ 20984 w 555525"/>
                <a:gd name="connsiteY15" fmla="*/ 93898 h 336812"/>
                <a:gd name="connsiteX16" fmla="*/ 30924 w 555525"/>
                <a:gd name="connsiteY16" fmla="*/ 93621 h 336812"/>
                <a:gd name="connsiteX17" fmla="*/ 34513 w 555525"/>
                <a:gd name="connsiteY17" fmla="*/ 24929 h 336812"/>
                <a:gd name="connsiteX18" fmla="*/ 84765 w 555525"/>
                <a:gd name="connsiteY18" fmla="*/ 0 h 336812"/>
                <a:gd name="connsiteX19" fmla="*/ 284113 w 555525"/>
                <a:gd name="connsiteY19" fmla="*/ 11079 h 336812"/>
                <a:gd name="connsiteX20" fmla="*/ 353416 w 555525"/>
                <a:gd name="connsiteY20" fmla="*/ 71185 h 336812"/>
                <a:gd name="connsiteX21" fmla="*/ 463306 w 555525"/>
                <a:gd name="connsiteY21" fmla="*/ 65645 h 336812"/>
                <a:gd name="connsiteX22" fmla="*/ 477387 w 555525"/>
                <a:gd name="connsiteY22" fmla="*/ 80325 h 336812"/>
                <a:gd name="connsiteX23" fmla="*/ 555525 w 555525"/>
                <a:gd name="connsiteY23" fmla="*/ 160374 h 336812"/>
                <a:gd name="connsiteX24" fmla="*/ 538130 w 555525"/>
                <a:gd name="connsiteY24" fmla="*/ 250947 h 33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5525" h="336812">
                  <a:moveTo>
                    <a:pt x="538130" y="250947"/>
                  </a:moveTo>
                  <a:lnTo>
                    <a:pt x="530952" y="254825"/>
                  </a:lnTo>
                  <a:lnTo>
                    <a:pt x="451433" y="297481"/>
                  </a:lnTo>
                  <a:lnTo>
                    <a:pt x="362251" y="212170"/>
                  </a:lnTo>
                  <a:lnTo>
                    <a:pt x="268651" y="292772"/>
                  </a:lnTo>
                  <a:lnTo>
                    <a:pt x="228892" y="276984"/>
                  </a:lnTo>
                  <a:lnTo>
                    <a:pt x="152134" y="307452"/>
                  </a:lnTo>
                  <a:lnTo>
                    <a:pt x="138605" y="335704"/>
                  </a:lnTo>
                  <a:lnTo>
                    <a:pt x="85593" y="329057"/>
                  </a:lnTo>
                  <a:lnTo>
                    <a:pt x="64333" y="336813"/>
                  </a:lnTo>
                  <a:lnTo>
                    <a:pt x="62124" y="331827"/>
                  </a:lnTo>
                  <a:lnTo>
                    <a:pt x="32857" y="265905"/>
                  </a:lnTo>
                  <a:lnTo>
                    <a:pt x="6351" y="259534"/>
                  </a:lnTo>
                  <a:lnTo>
                    <a:pt x="0" y="190565"/>
                  </a:lnTo>
                  <a:lnTo>
                    <a:pt x="23469" y="178101"/>
                  </a:lnTo>
                  <a:lnTo>
                    <a:pt x="20984" y="93898"/>
                  </a:lnTo>
                  <a:lnTo>
                    <a:pt x="30924" y="93621"/>
                  </a:lnTo>
                  <a:lnTo>
                    <a:pt x="34513" y="24929"/>
                  </a:lnTo>
                  <a:lnTo>
                    <a:pt x="84765" y="0"/>
                  </a:lnTo>
                  <a:lnTo>
                    <a:pt x="284113" y="11079"/>
                  </a:lnTo>
                  <a:lnTo>
                    <a:pt x="353416" y="71185"/>
                  </a:lnTo>
                  <a:lnTo>
                    <a:pt x="463306" y="65645"/>
                  </a:lnTo>
                  <a:lnTo>
                    <a:pt x="477387" y="80325"/>
                  </a:lnTo>
                  <a:lnTo>
                    <a:pt x="555525" y="160374"/>
                  </a:lnTo>
                  <a:lnTo>
                    <a:pt x="538130" y="25094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0" name="Freihandform 989">
              <a:extLst>
                <a:ext uri="{FF2B5EF4-FFF2-40B4-BE49-F238E27FC236}">
                  <a16:creationId xmlns:a16="http://schemas.microsoft.com/office/drawing/2014/main" id="{9F07E73D-9270-EB3C-6621-7B4DD40C35A4}"/>
                </a:ext>
              </a:extLst>
            </p:cNvPr>
            <p:cNvSpPr/>
            <p:nvPr/>
          </p:nvSpPr>
          <p:spPr>
            <a:xfrm>
              <a:off x="1352781" y="4306537"/>
              <a:ext cx="1214589" cy="460347"/>
            </a:xfrm>
            <a:custGeom>
              <a:avLst/>
              <a:gdLst>
                <a:gd name="connsiteX0" fmla="*/ 657960 w 1214589"/>
                <a:gd name="connsiteY0" fmla="*/ 233497 h 460347"/>
                <a:gd name="connsiteX1" fmla="*/ 597493 w 1214589"/>
                <a:gd name="connsiteY1" fmla="*/ 311330 h 460347"/>
                <a:gd name="connsiteX2" fmla="*/ 593352 w 1214589"/>
                <a:gd name="connsiteY2" fmla="*/ 308006 h 460347"/>
                <a:gd name="connsiteX3" fmla="*/ 441769 w 1214589"/>
                <a:gd name="connsiteY3" fmla="*/ 178378 h 460347"/>
                <a:gd name="connsiteX4" fmla="*/ 351483 w 1214589"/>
                <a:gd name="connsiteY4" fmla="*/ 249840 h 460347"/>
                <a:gd name="connsiteX5" fmla="*/ 198796 w 1214589"/>
                <a:gd name="connsiteY5" fmla="*/ 173392 h 460347"/>
                <a:gd name="connsiteX6" fmla="*/ 109062 w 1214589"/>
                <a:gd name="connsiteY6" fmla="*/ 166467 h 460347"/>
                <a:gd name="connsiteX7" fmla="*/ 65437 w 1214589"/>
                <a:gd name="connsiteY7" fmla="*/ 209954 h 460347"/>
                <a:gd name="connsiteX8" fmla="*/ 0 w 1214589"/>
                <a:gd name="connsiteY8" fmla="*/ 110239 h 460347"/>
                <a:gd name="connsiteX9" fmla="*/ 4142 w 1214589"/>
                <a:gd name="connsiteY9" fmla="*/ 108301 h 460347"/>
                <a:gd name="connsiteX10" fmla="*/ 72616 w 1214589"/>
                <a:gd name="connsiteY10" fmla="*/ 122150 h 460347"/>
                <a:gd name="connsiteX11" fmla="*/ 96085 w 1214589"/>
                <a:gd name="connsiteY11" fmla="*/ 119380 h 460347"/>
                <a:gd name="connsiteX12" fmla="*/ 122867 w 1214589"/>
                <a:gd name="connsiteY12" fmla="*/ 85034 h 460347"/>
                <a:gd name="connsiteX13" fmla="*/ 282733 w 1214589"/>
                <a:gd name="connsiteY13" fmla="*/ 79772 h 460347"/>
                <a:gd name="connsiteX14" fmla="*/ 305925 w 1214589"/>
                <a:gd name="connsiteY14" fmla="*/ 101930 h 460347"/>
                <a:gd name="connsiteX15" fmla="*/ 479044 w 1214589"/>
                <a:gd name="connsiteY15" fmla="*/ 93898 h 460347"/>
                <a:gd name="connsiteX16" fmla="*/ 575957 w 1214589"/>
                <a:gd name="connsiteY16" fmla="*/ 60382 h 460347"/>
                <a:gd name="connsiteX17" fmla="*/ 599426 w 1214589"/>
                <a:gd name="connsiteY17" fmla="*/ 35177 h 460347"/>
                <a:gd name="connsiteX18" fmla="*/ 608814 w 1214589"/>
                <a:gd name="connsiteY18" fmla="*/ 37670 h 460347"/>
                <a:gd name="connsiteX19" fmla="*/ 675907 w 1214589"/>
                <a:gd name="connsiteY19" fmla="*/ 54843 h 460347"/>
                <a:gd name="connsiteX20" fmla="*/ 882434 w 1214589"/>
                <a:gd name="connsiteY20" fmla="*/ 43764 h 460347"/>
                <a:gd name="connsiteX21" fmla="*/ 916119 w 1214589"/>
                <a:gd name="connsiteY21" fmla="*/ 0 h 460347"/>
                <a:gd name="connsiteX22" fmla="*/ 942626 w 1214589"/>
                <a:gd name="connsiteY22" fmla="*/ 16065 h 460347"/>
                <a:gd name="connsiteX23" fmla="*/ 1029323 w 1214589"/>
                <a:gd name="connsiteY23" fmla="*/ 16619 h 460347"/>
                <a:gd name="connsiteX24" fmla="*/ 1102491 w 1214589"/>
                <a:gd name="connsiteY24" fmla="*/ 42379 h 460347"/>
                <a:gd name="connsiteX25" fmla="*/ 1107461 w 1214589"/>
                <a:gd name="connsiteY25" fmla="*/ 91682 h 460347"/>
                <a:gd name="connsiteX26" fmla="*/ 1108565 w 1214589"/>
                <a:gd name="connsiteY26" fmla="*/ 101930 h 460347"/>
                <a:gd name="connsiteX27" fmla="*/ 1128169 w 1214589"/>
                <a:gd name="connsiteY27" fmla="*/ 136553 h 460347"/>
                <a:gd name="connsiteX28" fmla="*/ 1161578 w 1214589"/>
                <a:gd name="connsiteY28" fmla="*/ 143201 h 460347"/>
                <a:gd name="connsiteX29" fmla="*/ 1193882 w 1214589"/>
                <a:gd name="connsiteY29" fmla="*/ 250116 h 460347"/>
                <a:gd name="connsiteX30" fmla="*/ 1140318 w 1214589"/>
                <a:gd name="connsiteY30" fmla="*/ 287509 h 460347"/>
                <a:gd name="connsiteX31" fmla="*/ 1200232 w 1214589"/>
                <a:gd name="connsiteY31" fmla="*/ 303574 h 460347"/>
                <a:gd name="connsiteX32" fmla="*/ 1212657 w 1214589"/>
                <a:gd name="connsiteY32" fmla="*/ 435419 h 460347"/>
                <a:gd name="connsiteX33" fmla="*/ 1214590 w 1214589"/>
                <a:gd name="connsiteY33" fmla="*/ 438742 h 460347"/>
                <a:gd name="connsiteX34" fmla="*/ 1175659 w 1214589"/>
                <a:gd name="connsiteY34" fmla="*/ 460347 h 460347"/>
                <a:gd name="connsiteX35" fmla="*/ 1026286 w 1214589"/>
                <a:gd name="connsiteY35" fmla="*/ 399411 h 460347"/>
                <a:gd name="connsiteX36" fmla="*/ 1016346 w 1214589"/>
                <a:gd name="connsiteY36" fmla="*/ 389993 h 460347"/>
                <a:gd name="connsiteX37" fmla="*/ 780275 w 1214589"/>
                <a:gd name="connsiteY37" fmla="*/ 337920 h 460347"/>
                <a:gd name="connsiteX38" fmla="*/ 657960 w 1214589"/>
                <a:gd name="connsiteY38" fmla="*/ 233497 h 46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14589" h="460347">
                  <a:moveTo>
                    <a:pt x="657960" y="233497"/>
                  </a:moveTo>
                  <a:lnTo>
                    <a:pt x="597493" y="311330"/>
                  </a:lnTo>
                  <a:lnTo>
                    <a:pt x="593352" y="308006"/>
                  </a:lnTo>
                  <a:lnTo>
                    <a:pt x="441769" y="178378"/>
                  </a:lnTo>
                  <a:lnTo>
                    <a:pt x="351483" y="249840"/>
                  </a:lnTo>
                  <a:lnTo>
                    <a:pt x="198796" y="173392"/>
                  </a:lnTo>
                  <a:lnTo>
                    <a:pt x="109062" y="166467"/>
                  </a:lnTo>
                  <a:lnTo>
                    <a:pt x="65437" y="209954"/>
                  </a:lnTo>
                  <a:lnTo>
                    <a:pt x="0" y="110239"/>
                  </a:lnTo>
                  <a:lnTo>
                    <a:pt x="4142" y="108301"/>
                  </a:lnTo>
                  <a:lnTo>
                    <a:pt x="72616" y="122150"/>
                  </a:lnTo>
                  <a:lnTo>
                    <a:pt x="96085" y="119380"/>
                  </a:lnTo>
                  <a:lnTo>
                    <a:pt x="122867" y="85034"/>
                  </a:lnTo>
                  <a:lnTo>
                    <a:pt x="282733" y="79772"/>
                  </a:lnTo>
                  <a:lnTo>
                    <a:pt x="305925" y="101930"/>
                  </a:lnTo>
                  <a:lnTo>
                    <a:pt x="479044" y="93898"/>
                  </a:lnTo>
                  <a:lnTo>
                    <a:pt x="575957" y="60382"/>
                  </a:lnTo>
                  <a:lnTo>
                    <a:pt x="599426" y="35177"/>
                  </a:lnTo>
                  <a:lnTo>
                    <a:pt x="608814" y="37670"/>
                  </a:lnTo>
                  <a:lnTo>
                    <a:pt x="675907" y="54843"/>
                  </a:lnTo>
                  <a:lnTo>
                    <a:pt x="882434" y="43764"/>
                  </a:lnTo>
                  <a:lnTo>
                    <a:pt x="916119" y="0"/>
                  </a:lnTo>
                  <a:lnTo>
                    <a:pt x="942626" y="16065"/>
                  </a:lnTo>
                  <a:lnTo>
                    <a:pt x="1029323" y="16619"/>
                  </a:lnTo>
                  <a:lnTo>
                    <a:pt x="1102491" y="42379"/>
                  </a:lnTo>
                  <a:lnTo>
                    <a:pt x="1107461" y="91682"/>
                  </a:lnTo>
                  <a:lnTo>
                    <a:pt x="1108565" y="101930"/>
                  </a:lnTo>
                  <a:lnTo>
                    <a:pt x="1128169" y="136553"/>
                  </a:lnTo>
                  <a:lnTo>
                    <a:pt x="1161578" y="143201"/>
                  </a:lnTo>
                  <a:lnTo>
                    <a:pt x="1193882" y="250116"/>
                  </a:lnTo>
                  <a:lnTo>
                    <a:pt x="1140318" y="287509"/>
                  </a:lnTo>
                  <a:lnTo>
                    <a:pt x="1200232" y="303574"/>
                  </a:lnTo>
                  <a:lnTo>
                    <a:pt x="1212657" y="435419"/>
                  </a:lnTo>
                  <a:lnTo>
                    <a:pt x="1214590" y="438742"/>
                  </a:lnTo>
                  <a:lnTo>
                    <a:pt x="1175659" y="460347"/>
                  </a:lnTo>
                  <a:lnTo>
                    <a:pt x="1026286" y="399411"/>
                  </a:lnTo>
                  <a:lnTo>
                    <a:pt x="1016346" y="389993"/>
                  </a:lnTo>
                  <a:lnTo>
                    <a:pt x="780275" y="337920"/>
                  </a:lnTo>
                  <a:lnTo>
                    <a:pt x="657960" y="233497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1" name="Freihandform 990">
              <a:extLst>
                <a:ext uri="{FF2B5EF4-FFF2-40B4-BE49-F238E27FC236}">
                  <a16:creationId xmlns:a16="http://schemas.microsoft.com/office/drawing/2014/main" id="{12C496C9-C053-53FE-9D6A-007B4F1198D8}"/>
                </a:ext>
              </a:extLst>
            </p:cNvPr>
            <p:cNvSpPr/>
            <p:nvPr/>
          </p:nvSpPr>
          <p:spPr>
            <a:xfrm>
              <a:off x="2497516" y="4297951"/>
              <a:ext cx="866696" cy="1016530"/>
            </a:xfrm>
            <a:custGeom>
              <a:avLst/>
              <a:gdLst>
                <a:gd name="connsiteX0" fmla="*/ 788282 w 866696"/>
                <a:gd name="connsiteY0" fmla="*/ 288340 h 1016530"/>
                <a:gd name="connsiteX1" fmla="*/ 757082 w 866696"/>
                <a:gd name="connsiteY1" fmla="*/ 327949 h 1016530"/>
                <a:gd name="connsiteX2" fmla="*/ 756806 w 866696"/>
                <a:gd name="connsiteY2" fmla="*/ 353154 h 1016530"/>
                <a:gd name="connsiteX3" fmla="*/ 776686 w 866696"/>
                <a:gd name="connsiteY3" fmla="*/ 362849 h 1016530"/>
                <a:gd name="connsiteX4" fmla="*/ 773097 w 866696"/>
                <a:gd name="connsiteY4" fmla="*/ 384731 h 1016530"/>
                <a:gd name="connsiteX5" fmla="*/ 739688 w 866696"/>
                <a:gd name="connsiteY5" fmla="*/ 406612 h 1016530"/>
                <a:gd name="connsiteX6" fmla="*/ 736374 w 866696"/>
                <a:gd name="connsiteY6" fmla="*/ 437911 h 1016530"/>
                <a:gd name="connsiteX7" fmla="*/ 782484 w 866696"/>
                <a:gd name="connsiteY7" fmla="*/ 460347 h 1016530"/>
                <a:gd name="connsiteX8" fmla="*/ 764813 w 866696"/>
                <a:gd name="connsiteY8" fmla="*/ 598839 h 1016530"/>
                <a:gd name="connsiteX9" fmla="*/ 784693 w 866696"/>
                <a:gd name="connsiteY9" fmla="*/ 630415 h 1016530"/>
                <a:gd name="connsiteX10" fmla="*/ 767850 w 866696"/>
                <a:gd name="connsiteY10" fmla="*/ 645926 h 1016530"/>
                <a:gd name="connsiteX11" fmla="*/ 793528 w 866696"/>
                <a:gd name="connsiteY11" fmla="*/ 750072 h 1016530"/>
                <a:gd name="connsiteX12" fmla="*/ 833288 w 866696"/>
                <a:gd name="connsiteY12" fmla="*/ 759767 h 1016530"/>
                <a:gd name="connsiteX13" fmla="*/ 793252 w 866696"/>
                <a:gd name="connsiteY13" fmla="*/ 797160 h 1016530"/>
                <a:gd name="connsiteX14" fmla="*/ 780275 w 866696"/>
                <a:gd name="connsiteY14" fmla="*/ 862528 h 1016530"/>
                <a:gd name="connsiteX15" fmla="*/ 739688 w 866696"/>
                <a:gd name="connsiteY15" fmla="*/ 850341 h 1016530"/>
                <a:gd name="connsiteX16" fmla="*/ 732509 w 866696"/>
                <a:gd name="connsiteY16" fmla="*/ 913216 h 1016530"/>
                <a:gd name="connsiteX17" fmla="*/ 689436 w 866696"/>
                <a:gd name="connsiteY17" fmla="*/ 925680 h 1016530"/>
                <a:gd name="connsiteX18" fmla="*/ 672594 w 866696"/>
                <a:gd name="connsiteY18" fmla="*/ 1016531 h 1016530"/>
                <a:gd name="connsiteX19" fmla="*/ 638909 w 866696"/>
                <a:gd name="connsiteY19" fmla="*/ 1003789 h 1016530"/>
                <a:gd name="connsiteX20" fmla="*/ 625932 w 866696"/>
                <a:gd name="connsiteY20" fmla="*/ 978584 h 1016530"/>
                <a:gd name="connsiteX21" fmla="*/ 649401 w 866696"/>
                <a:gd name="connsiteY21" fmla="*/ 950332 h 1016530"/>
                <a:gd name="connsiteX22" fmla="*/ 321940 w 866696"/>
                <a:gd name="connsiteY22" fmla="*/ 746472 h 1016530"/>
                <a:gd name="connsiteX23" fmla="*/ 289635 w 866696"/>
                <a:gd name="connsiteY23" fmla="*/ 654790 h 1016530"/>
                <a:gd name="connsiteX24" fmla="*/ 259540 w 866696"/>
                <a:gd name="connsiteY24" fmla="*/ 673625 h 1016530"/>
                <a:gd name="connsiteX25" fmla="*/ 229996 w 866696"/>
                <a:gd name="connsiteY25" fmla="*/ 641772 h 1016530"/>
                <a:gd name="connsiteX26" fmla="*/ 203766 w 866696"/>
                <a:gd name="connsiteY26" fmla="*/ 581666 h 1016530"/>
                <a:gd name="connsiteX27" fmla="*/ 140814 w 866696"/>
                <a:gd name="connsiteY27" fmla="*/ 571972 h 1016530"/>
                <a:gd name="connsiteX28" fmla="*/ 147441 w 866696"/>
                <a:gd name="connsiteY28" fmla="*/ 549813 h 1016530"/>
                <a:gd name="connsiteX29" fmla="*/ 177536 w 866696"/>
                <a:gd name="connsiteY29" fmla="*/ 524884 h 1016530"/>
                <a:gd name="connsiteX30" fmla="*/ 164559 w 866696"/>
                <a:gd name="connsiteY30" fmla="*/ 493308 h 1016530"/>
                <a:gd name="connsiteX31" fmla="*/ 107958 w 866696"/>
                <a:gd name="connsiteY31" fmla="*/ 518237 h 1016530"/>
                <a:gd name="connsiteX32" fmla="*/ 101883 w 866696"/>
                <a:gd name="connsiteY32" fmla="*/ 432926 h 1016530"/>
                <a:gd name="connsiteX33" fmla="*/ 73996 w 866696"/>
                <a:gd name="connsiteY33" fmla="*/ 448714 h 1016530"/>
                <a:gd name="connsiteX34" fmla="*/ 72064 w 866696"/>
                <a:gd name="connsiteY34" fmla="*/ 445390 h 1016530"/>
                <a:gd name="connsiteX35" fmla="*/ 59639 w 866696"/>
                <a:gd name="connsiteY35" fmla="*/ 313269 h 1016530"/>
                <a:gd name="connsiteX36" fmla="*/ 0 w 866696"/>
                <a:gd name="connsiteY36" fmla="*/ 296927 h 1016530"/>
                <a:gd name="connsiteX37" fmla="*/ 53565 w 866696"/>
                <a:gd name="connsiteY37" fmla="*/ 259534 h 1016530"/>
                <a:gd name="connsiteX38" fmla="*/ 20984 w 866696"/>
                <a:gd name="connsiteY38" fmla="*/ 152341 h 1016530"/>
                <a:gd name="connsiteX39" fmla="*/ 180849 w 866696"/>
                <a:gd name="connsiteY39" fmla="*/ 93620 h 1016530"/>
                <a:gd name="connsiteX40" fmla="*/ 187752 w 866696"/>
                <a:gd name="connsiteY40" fmla="*/ 55950 h 1016530"/>
                <a:gd name="connsiteX41" fmla="*/ 224474 w 866696"/>
                <a:gd name="connsiteY41" fmla="*/ 43764 h 1016530"/>
                <a:gd name="connsiteX42" fmla="*/ 254846 w 866696"/>
                <a:gd name="connsiteY42" fmla="*/ 0 h 1016530"/>
                <a:gd name="connsiteX43" fmla="*/ 416644 w 866696"/>
                <a:gd name="connsiteY43" fmla="*/ 123812 h 1016530"/>
                <a:gd name="connsiteX44" fmla="*/ 466619 w 866696"/>
                <a:gd name="connsiteY44" fmla="*/ 92789 h 1016530"/>
                <a:gd name="connsiteX45" fmla="*/ 556353 w 866696"/>
                <a:gd name="connsiteY45" fmla="*/ 84203 h 1016530"/>
                <a:gd name="connsiteX46" fmla="*/ 668452 w 866696"/>
                <a:gd name="connsiteY46" fmla="*/ 182532 h 1016530"/>
                <a:gd name="connsiteX47" fmla="*/ 688332 w 866696"/>
                <a:gd name="connsiteY47" fmla="*/ 207738 h 1016530"/>
                <a:gd name="connsiteX48" fmla="*/ 747971 w 866696"/>
                <a:gd name="connsiteY48" fmla="*/ 205245 h 1016530"/>
                <a:gd name="connsiteX49" fmla="*/ 833840 w 866696"/>
                <a:gd name="connsiteY49" fmla="*/ 275045 h 1016530"/>
                <a:gd name="connsiteX50" fmla="*/ 836601 w 866696"/>
                <a:gd name="connsiteY50" fmla="*/ 273937 h 1016530"/>
                <a:gd name="connsiteX51" fmla="*/ 866696 w 866696"/>
                <a:gd name="connsiteY51" fmla="*/ 332103 h 1016530"/>
                <a:gd name="connsiteX52" fmla="*/ 829974 w 866696"/>
                <a:gd name="connsiteY52" fmla="*/ 328503 h 1016530"/>
                <a:gd name="connsiteX53" fmla="*/ 788282 w 866696"/>
                <a:gd name="connsiteY53" fmla="*/ 288340 h 101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66696" h="1016530">
                  <a:moveTo>
                    <a:pt x="788282" y="288340"/>
                  </a:moveTo>
                  <a:lnTo>
                    <a:pt x="757082" y="327949"/>
                  </a:lnTo>
                  <a:lnTo>
                    <a:pt x="756806" y="353154"/>
                  </a:lnTo>
                  <a:lnTo>
                    <a:pt x="776686" y="362849"/>
                  </a:lnTo>
                  <a:lnTo>
                    <a:pt x="773097" y="384731"/>
                  </a:lnTo>
                  <a:lnTo>
                    <a:pt x="739688" y="406612"/>
                  </a:lnTo>
                  <a:lnTo>
                    <a:pt x="736374" y="437911"/>
                  </a:lnTo>
                  <a:lnTo>
                    <a:pt x="782484" y="460347"/>
                  </a:lnTo>
                  <a:lnTo>
                    <a:pt x="764813" y="598839"/>
                  </a:lnTo>
                  <a:lnTo>
                    <a:pt x="784693" y="630415"/>
                  </a:lnTo>
                  <a:lnTo>
                    <a:pt x="767850" y="645926"/>
                  </a:lnTo>
                  <a:lnTo>
                    <a:pt x="793528" y="750072"/>
                  </a:lnTo>
                  <a:lnTo>
                    <a:pt x="833288" y="759767"/>
                  </a:lnTo>
                  <a:lnTo>
                    <a:pt x="793252" y="797160"/>
                  </a:lnTo>
                  <a:lnTo>
                    <a:pt x="780275" y="862528"/>
                  </a:lnTo>
                  <a:lnTo>
                    <a:pt x="739688" y="850341"/>
                  </a:lnTo>
                  <a:lnTo>
                    <a:pt x="732509" y="913216"/>
                  </a:lnTo>
                  <a:lnTo>
                    <a:pt x="689436" y="925680"/>
                  </a:lnTo>
                  <a:lnTo>
                    <a:pt x="672594" y="1016531"/>
                  </a:lnTo>
                  <a:lnTo>
                    <a:pt x="638909" y="1003789"/>
                  </a:lnTo>
                  <a:lnTo>
                    <a:pt x="625932" y="978584"/>
                  </a:lnTo>
                  <a:lnTo>
                    <a:pt x="649401" y="950332"/>
                  </a:lnTo>
                  <a:lnTo>
                    <a:pt x="321940" y="746472"/>
                  </a:lnTo>
                  <a:lnTo>
                    <a:pt x="289635" y="654790"/>
                  </a:lnTo>
                  <a:lnTo>
                    <a:pt x="259540" y="673625"/>
                  </a:lnTo>
                  <a:lnTo>
                    <a:pt x="229996" y="641772"/>
                  </a:lnTo>
                  <a:lnTo>
                    <a:pt x="203766" y="581666"/>
                  </a:lnTo>
                  <a:lnTo>
                    <a:pt x="140814" y="571972"/>
                  </a:lnTo>
                  <a:lnTo>
                    <a:pt x="147441" y="549813"/>
                  </a:lnTo>
                  <a:lnTo>
                    <a:pt x="177536" y="524884"/>
                  </a:lnTo>
                  <a:lnTo>
                    <a:pt x="164559" y="493308"/>
                  </a:lnTo>
                  <a:lnTo>
                    <a:pt x="107958" y="518237"/>
                  </a:lnTo>
                  <a:lnTo>
                    <a:pt x="101883" y="432926"/>
                  </a:lnTo>
                  <a:lnTo>
                    <a:pt x="73996" y="448714"/>
                  </a:lnTo>
                  <a:lnTo>
                    <a:pt x="72064" y="445390"/>
                  </a:lnTo>
                  <a:lnTo>
                    <a:pt x="59639" y="313269"/>
                  </a:lnTo>
                  <a:lnTo>
                    <a:pt x="0" y="296927"/>
                  </a:lnTo>
                  <a:lnTo>
                    <a:pt x="53565" y="259534"/>
                  </a:lnTo>
                  <a:lnTo>
                    <a:pt x="20984" y="152341"/>
                  </a:lnTo>
                  <a:lnTo>
                    <a:pt x="180849" y="93620"/>
                  </a:lnTo>
                  <a:lnTo>
                    <a:pt x="187752" y="55950"/>
                  </a:lnTo>
                  <a:lnTo>
                    <a:pt x="224474" y="43764"/>
                  </a:lnTo>
                  <a:lnTo>
                    <a:pt x="254846" y="0"/>
                  </a:lnTo>
                  <a:lnTo>
                    <a:pt x="416644" y="123812"/>
                  </a:lnTo>
                  <a:lnTo>
                    <a:pt x="466619" y="92789"/>
                  </a:lnTo>
                  <a:lnTo>
                    <a:pt x="556353" y="84203"/>
                  </a:lnTo>
                  <a:lnTo>
                    <a:pt x="668452" y="182532"/>
                  </a:lnTo>
                  <a:lnTo>
                    <a:pt x="688332" y="207738"/>
                  </a:lnTo>
                  <a:lnTo>
                    <a:pt x="747971" y="205245"/>
                  </a:lnTo>
                  <a:lnTo>
                    <a:pt x="833840" y="275045"/>
                  </a:lnTo>
                  <a:lnTo>
                    <a:pt x="836601" y="273937"/>
                  </a:lnTo>
                  <a:lnTo>
                    <a:pt x="866696" y="332103"/>
                  </a:lnTo>
                  <a:lnTo>
                    <a:pt x="829974" y="328503"/>
                  </a:lnTo>
                  <a:lnTo>
                    <a:pt x="788282" y="28834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2" name="Freihandform 991">
              <a:extLst>
                <a:ext uri="{FF2B5EF4-FFF2-40B4-BE49-F238E27FC236}">
                  <a16:creationId xmlns:a16="http://schemas.microsoft.com/office/drawing/2014/main" id="{31D6BC1E-1A39-0C0E-A4B4-CC991741CDFE}"/>
                </a:ext>
              </a:extLst>
            </p:cNvPr>
            <p:cNvSpPr/>
            <p:nvPr/>
          </p:nvSpPr>
          <p:spPr>
            <a:xfrm>
              <a:off x="2018196" y="4941661"/>
              <a:ext cx="1127616" cy="571971"/>
            </a:xfrm>
            <a:custGeom>
              <a:avLst/>
              <a:gdLst>
                <a:gd name="connsiteX0" fmla="*/ 1127617 w 1127616"/>
                <a:gd name="connsiteY0" fmla="*/ 308283 h 571971"/>
                <a:gd name="connsiteX1" fmla="*/ 1104147 w 1127616"/>
                <a:gd name="connsiteY1" fmla="*/ 336258 h 571971"/>
                <a:gd name="connsiteX2" fmla="*/ 1117125 w 1127616"/>
                <a:gd name="connsiteY2" fmla="*/ 361464 h 571971"/>
                <a:gd name="connsiteX3" fmla="*/ 783865 w 1127616"/>
                <a:gd name="connsiteY3" fmla="*/ 390271 h 571971"/>
                <a:gd name="connsiteX4" fmla="*/ 563256 w 1127616"/>
                <a:gd name="connsiteY4" fmla="*/ 492477 h 571971"/>
                <a:gd name="connsiteX5" fmla="*/ 443426 w 1127616"/>
                <a:gd name="connsiteY5" fmla="*/ 504111 h 571971"/>
                <a:gd name="connsiteX6" fmla="*/ 439837 w 1127616"/>
                <a:gd name="connsiteY6" fmla="*/ 519622 h 571971"/>
                <a:gd name="connsiteX7" fmla="*/ 419957 w 1127616"/>
                <a:gd name="connsiteY7" fmla="*/ 516298 h 571971"/>
                <a:gd name="connsiteX8" fmla="*/ 416920 w 1127616"/>
                <a:gd name="connsiteY8" fmla="*/ 497463 h 571971"/>
                <a:gd name="connsiteX9" fmla="*/ 376885 w 1127616"/>
                <a:gd name="connsiteY9" fmla="*/ 497186 h 571971"/>
                <a:gd name="connsiteX10" fmla="*/ 379922 w 1127616"/>
                <a:gd name="connsiteY10" fmla="*/ 519345 h 571971"/>
                <a:gd name="connsiteX11" fmla="*/ 329947 w 1127616"/>
                <a:gd name="connsiteY11" fmla="*/ 547043 h 571971"/>
                <a:gd name="connsiteX12" fmla="*/ 260092 w 1127616"/>
                <a:gd name="connsiteY12" fmla="*/ 521284 h 571971"/>
                <a:gd name="connsiteX13" fmla="*/ 297642 w 1127616"/>
                <a:gd name="connsiteY13" fmla="*/ 568648 h 571971"/>
                <a:gd name="connsiteX14" fmla="*/ 292948 w 1127616"/>
                <a:gd name="connsiteY14" fmla="*/ 571972 h 571971"/>
                <a:gd name="connsiteX15" fmla="*/ 263129 w 1127616"/>
                <a:gd name="connsiteY15" fmla="*/ 565324 h 571971"/>
                <a:gd name="connsiteX16" fmla="*/ 216467 w 1127616"/>
                <a:gd name="connsiteY16" fmla="*/ 568094 h 571971"/>
                <a:gd name="connsiteX17" fmla="*/ 203214 w 1127616"/>
                <a:gd name="connsiteY17" fmla="*/ 536795 h 571971"/>
                <a:gd name="connsiteX18" fmla="*/ 140814 w 1127616"/>
                <a:gd name="connsiteY18" fmla="*/ 547874 h 571971"/>
                <a:gd name="connsiteX19" fmla="*/ 114308 w 1127616"/>
                <a:gd name="connsiteY19" fmla="*/ 429048 h 571971"/>
                <a:gd name="connsiteX20" fmla="*/ 15738 w 1127616"/>
                <a:gd name="connsiteY20" fmla="*/ 252332 h 571971"/>
                <a:gd name="connsiteX21" fmla="*/ 0 w 1127616"/>
                <a:gd name="connsiteY21" fmla="*/ 148741 h 571971"/>
                <a:gd name="connsiteX22" fmla="*/ 83108 w 1127616"/>
                <a:gd name="connsiteY22" fmla="*/ 149294 h 571971"/>
                <a:gd name="connsiteX23" fmla="*/ 66818 w 1127616"/>
                <a:gd name="connsiteY23" fmla="*/ 95560 h 571971"/>
                <a:gd name="connsiteX24" fmla="*/ 347065 w 1127616"/>
                <a:gd name="connsiteY24" fmla="*/ 53735 h 571971"/>
                <a:gd name="connsiteX25" fmla="*/ 383787 w 1127616"/>
                <a:gd name="connsiteY25" fmla="*/ 35177 h 571971"/>
                <a:gd name="connsiteX26" fmla="*/ 556353 w 1127616"/>
                <a:gd name="connsiteY26" fmla="*/ 90020 h 571971"/>
                <a:gd name="connsiteX27" fmla="*/ 707107 w 1127616"/>
                <a:gd name="connsiteY27" fmla="*/ 0 h 571971"/>
                <a:gd name="connsiteX28" fmla="*/ 736651 w 1127616"/>
                <a:gd name="connsiteY28" fmla="*/ 31576 h 571971"/>
                <a:gd name="connsiteX29" fmla="*/ 767022 w 1127616"/>
                <a:gd name="connsiteY29" fmla="*/ 13018 h 571971"/>
                <a:gd name="connsiteX30" fmla="*/ 799603 w 1127616"/>
                <a:gd name="connsiteY30" fmla="*/ 104423 h 571971"/>
                <a:gd name="connsiteX31" fmla="*/ 1127617 w 1127616"/>
                <a:gd name="connsiteY31" fmla="*/ 308283 h 5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616" h="571971">
                  <a:moveTo>
                    <a:pt x="1127617" y="308283"/>
                  </a:moveTo>
                  <a:lnTo>
                    <a:pt x="1104147" y="336258"/>
                  </a:lnTo>
                  <a:lnTo>
                    <a:pt x="1117125" y="361464"/>
                  </a:lnTo>
                  <a:lnTo>
                    <a:pt x="783865" y="390271"/>
                  </a:lnTo>
                  <a:lnTo>
                    <a:pt x="563256" y="492477"/>
                  </a:lnTo>
                  <a:lnTo>
                    <a:pt x="443426" y="504111"/>
                  </a:lnTo>
                  <a:lnTo>
                    <a:pt x="439837" y="519622"/>
                  </a:lnTo>
                  <a:lnTo>
                    <a:pt x="419957" y="516298"/>
                  </a:lnTo>
                  <a:lnTo>
                    <a:pt x="416920" y="497463"/>
                  </a:lnTo>
                  <a:lnTo>
                    <a:pt x="376885" y="497186"/>
                  </a:lnTo>
                  <a:lnTo>
                    <a:pt x="379922" y="519345"/>
                  </a:lnTo>
                  <a:lnTo>
                    <a:pt x="329947" y="547043"/>
                  </a:lnTo>
                  <a:lnTo>
                    <a:pt x="260092" y="521284"/>
                  </a:lnTo>
                  <a:lnTo>
                    <a:pt x="297642" y="568648"/>
                  </a:lnTo>
                  <a:lnTo>
                    <a:pt x="292948" y="571972"/>
                  </a:lnTo>
                  <a:lnTo>
                    <a:pt x="263129" y="565324"/>
                  </a:lnTo>
                  <a:lnTo>
                    <a:pt x="216467" y="568094"/>
                  </a:lnTo>
                  <a:lnTo>
                    <a:pt x="203214" y="536795"/>
                  </a:lnTo>
                  <a:lnTo>
                    <a:pt x="140814" y="547874"/>
                  </a:lnTo>
                  <a:lnTo>
                    <a:pt x="114308" y="429048"/>
                  </a:lnTo>
                  <a:lnTo>
                    <a:pt x="15738" y="252332"/>
                  </a:lnTo>
                  <a:lnTo>
                    <a:pt x="0" y="148741"/>
                  </a:lnTo>
                  <a:lnTo>
                    <a:pt x="83108" y="149294"/>
                  </a:lnTo>
                  <a:lnTo>
                    <a:pt x="66818" y="95560"/>
                  </a:lnTo>
                  <a:lnTo>
                    <a:pt x="347065" y="53735"/>
                  </a:lnTo>
                  <a:lnTo>
                    <a:pt x="383787" y="35177"/>
                  </a:lnTo>
                  <a:lnTo>
                    <a:pt x="556353" y="90020"/>
                  </a:lnTo>
                  <a:lnTo>
                    <a:pt x="707107" y="0"/>
                  </a:lnTo>
                  <a:lnTo>
                    <a:pt x="736651" y="31576"/>
                  </a:lnTo>
                  <a:lnTo>
                    <a:pt x="767022" y="13018"/>
                  </a:lnTo>
                  <a:lnTo>
                    <a:pt x="799603" y="104423"/>
                  </a:lnTo>
                  <a:lnTo>
                    <a:pt x="1127617" y="30828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3" name="Freihandform 992">
              <a:extLst>
                <a:ext uri="{FF2B5EF4-FFF2-40B4-BE49-F238E27FC236}">
                  <a16:creationId xmlns:a16="http://schemas.microsoft.com/office/drawing/2014/main" id="{3ED760BF-8DD7-2464-8708-FBB304AEDFB5}"/>
                </a:ext>
              </a:extLst>
            </p:cNvPr>
            <p:cNvSpPr/>
            <p:nvPr/>
          </p:nvSpPr>
          <p:spPr>
            <a:xfrm>
              <a:off x="1940611" y="4541697"/>
              <a:ext cx="783588" cy="547043"/>
            </a:xfrm>
            <a:custGeom>
              <a:avLst/>
              <a:gdLst>
                <a:gd name="connsiteX0" fmla="*/ 439284 w 783588"/>
                <a:gd name="connsiteY0" fmla="*/ 166190 h 547043"/>
                <a:gd name="connsiteX1" fmla="*/ 588658 w 783588"/>
                <a:gd name="connsiteY1" fmla="*/ 226849 h 547043"/>
                <a:gd name="connsiteX2" fmla="*/ 627589 w 783588"/>
                <a:gd name="connsiteY2" fmla="*/ 205245 h 547043"/>
                <a:gd name="connsiteX3" fmla="*/ 655475 w 783588"/>
                <a:gd name="connsiteY3" fmla="*/ 189734 h 547043"/>
                <a:gd name="connsiteX4" fmla="*/ 661550 w 783588"/>
                <a:gd name="connsiteY4" fmla="*/ 274491 h 547043"/>
                <a:gd name="connsiteX5" fmla="*/ 718152 w 783588"/>
                <a:gd name="connsiteY5" fmla="*/ 249839 h 547043"/>
                <a:gd name="connsiteX6" fmla="*/ 731404 w 783588"/>
                <a:gd name="connsiteY6" fmla="*/ 281415 h 547043"/>
                <a:gd name="connsiteX7" fmla="*/ 701309 w 783588"/>
                <a:gd name="connsiteY7" fmla="*/ 306344 h 547043"/>
                <a:gd name="connsiteX8" fmla="*/ 694406 w 783588"/>
                <a:gd name="connsiteY8" fmla="*/ 328226 h 547043"/>
                <a:gd name="connsiteX9" fmla="*/ 757635 w 783588"/>
                <a:gd name="connsiteY9" fmla="*/ 338197 h 547043"/>
                <a:gd name="connsiteX10" fmla="*/ 783588 w 783588"/>
                <a:gd name="connsiteY10" fmla="*/ 398026 h 547043"/>
                <a:gd name="connsiteX11" fmla="*/ 633111 w 783588"/>
                <a:gd name="connsiteY11" fmla="*/ 488046 h 547043"/>
                <a:gd name="connsiteX12" fmla="*/ 460545 w 783588"/>
                <a:gd name="connsiteY12" fmla="*/ 433203 h 547043"/>
                <a:gd name="connsiteX13" fmla="*/ 423823 w 783588"/>
                <a:gd name="connsiteY13" fmla="*/ 451761 h 547043"/>
                <a:gd name="connsiteX14" fmla="*/ 143851 w 783588"/>
                <a:gd name="connsiteY14" fmla="*/ 493585 h 547043"/>
                <a:gd name="connsiteX15" fmla="*/ 160141 w 783588"/>
                <a:gd name="connsiteY15" fmla="*/ 547043 h 547043"/>
                <a:gd name="connsiteX16" fmla="*/ 77310 w 783588"/>
                <a:gd name="connsiteY16" fmla="*/ 546489 h 547043"/>
                <a:gd name="connsiteX17" fmla="*/ 74273 w 783588"/>
                <a:gd name="connsiteY17" fmla="*/ 526546 h 547043"/>
                <a:gd name="connsiteX18" fmla="*/ 70683 w 783588"/>
                <a:gd name="connsiteY18" fmla="*/ 502449 h 547043"/>
                <a:gd name="connsiteX19" fmla="*/ 81175 w 783588"/>
                <a:gd name="connsiteY19" fmla="*/ 420738 h 547043"/>
                <a:gd name="connsiteX20" fmla="*/ 48595 w 783588"/>
                <a:gd name="connsiteY20" fmla="*/ 326564 h 547043"/>
                <a:gd name="connsiteX21" fmla="*/ 2485 w 783588"/>
                <a:gd name="connsiteY21" fmla="*/ 278923 h 547043"/>
                <a:gd name="connsiteX22" fmla="*/ 0 w 783588"/>
                <a:gd name="connsiteY22" fmla="*/ 162589 h 547043"/>
                <a:gd name="connsiteX23" fmla="*/ 6626 w 783588"/>
                <a:gd name="connsiteY23" fmla="*/ 74508 h 547043"/>
                <a:gd name="connsiteX24" fmla="*/ 10768 w 783588"/>
                <a:gd name="connsiteY24" fmla="*/ 78109 h 547043"/>
                <a:gd name="connsiteX25" fmla="*/ 71235 w 783588"/>
                <a:gd name="connsiteY25" fmla="*/ 0 h 547043"/>
                <a:gd name="connsiteX26" fmla="*/ 193550 w 783588"/>
                <a:gd name="connsiteY26" fmla="*/ 104423 h 547043"/>
                <a:gd name="connsiteX27" fmla="*/ 429345 w 783588"/>
                <a:gd name="connsiteY27" fmla="*/ 156496 h 547043"/>
                <a:gd name="connsiteX28" fmla="*/ 439284 w 783588"/>
                <a:gd name="connsiteY28" fmla="*/ 166190 h 54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3588" h="547043">
                  <a:moveTo>
                    <a:pt x="439284" y="166190"/>
                  </a:moveTo>
                  <a:lnTo>
                    <a:pt x="588658" y="226849"/>
                  </a:lnTo>
                  <a:lnTo>
                    <a:pt x="627589" y="205245"/>
                  </a:lnTo>
                  <a:lnTo>
                    <a:pt x="655475" y="189734"/>
                  </a:lnTo>
                  <a:lnTo>
                    <a:pt x="661550" y="274491"/>
                  </a:lnTo>
                  <a:lnTo>
                    <a:pt x="718152" y="249839"/>
                  </a:lnTo>
                  <a:lnTo>
                    <a:pt x="731404" y="281415"/>
                  </a:lnTo>
                  <a:lnTo>
                    <a:pt x="701309" y="306344"/>
                  </a:lnTo>
                  <a:lnTo>
                    <a:pt x="694406" y="328226"/>
                  </a:lnTo>
                  <a:lnTo>
                    <a:pt x="757635" y="338197"/>
                  </a:lnTo>
                  <a:lnTo>
                    <a:pt x="783588" y="398026"/>
                  </a:lnTo>
                  <a:lnTo>
                    <a:pt x="633111" y="488046"/>
                  </a:lnTo>
                  <a:lnTo>
                    <a:pt x="460545" y="433203"/>
                  </a:lnTo>
                  <a:lnTo>
                    <a:pt x="423823" y="451761"/>
                  </a:lnTo>
                  <a:lnTo>
                    <a:pt x="143851" y="493585"/>
                  </a:lnTo>
                  <a:lnTo>
                    <a:pt x="160141" y="547043"/>
                  </a:lnTo>
                  <a:lnTo>
                    <a:pt x="77310" y="546489"/>
                  </a:lnTo>
                  <a:lnTo>
                    <a:pt x="74273" y="526546"/>
                  </a:lnTo>
                  <a:lnTo>
                    <a:pt x="70683" y="502449"/>
                  </a:lnTo>
                  <a:lnTo>
                    <a:pt x="81175" y="420738"/>
                  </a:lnTo>
                  <a:lnTo>
                    <a:pt x="48595" y="326564"/>
                  </a:lnTo>
                  <a:lnTo>
                    <a:pt x="2485" y="278923"/>
                  </a:lnTo>
                  <a:lnTo>
                    <a:pt x="0" y="162589"/>
                  </a:lnTo>
                  <a:lnTo>
                    <a:pt x="6626" y="74508"/>
                  </a:lnTo>
                  <a:lnTo>
                    <a:pt x="10768" y="78109"/>
                  </a:lnTo>
                  <a:lnTo>
                    <a:pt x="71235" y="0"/>
                  </a:lnTo>
                  <a:lnTo>
                    <a:pt x="193550" y="104423"/>
                  </a:lnTo>
                  <a:lnTo>
                    <a:pt x="429345" y="156496"/>
                  </a:lnTo>
                  <a:lnTo>
                    <a:pt x="439284" y="16619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 </a:t>
              </a:r>
              <a:r>
                <a:rPr lang="de-DE" sz="600" b="1" dirty="0" err="1">
                  <a:latin typeface="Arial Narrow" panose="020B0606020202030204" pitchFamily="34" charset="0"/>
                </a:rPr>
                <a:t>GuMS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94" name="Freihandform 993">
              <a:extLst>
                <a:ext uri="{FF2B5EF4-FFF2-40B4-BE49-F238E27FC236}">
                  <a16:creationId xmlns:a16="http://schemas.microsoft.com/office/drawing/2014/main" id="{FBEECD5B-AE2D-4771-204F-C2CC6D7B16B3}"/>
                </a:ext>
              </a:extLst>
            </p:cNvPr>
            <p:cNvSpPr/>
            <p:nvPr/>
          </p:nvSpPr>
          <p:spPr>
            <a:xfrm>
              <a:off x="733752" y="4751650"/>
              <a:ext cx="1434370" cy="1167210"/>
            </a:xfrm>
            <a:custGeom>
              <a:avLst/>
              <a:gdLst>
                <a:gd name="connsiteX0" fmla="*/ 1281960 w 1434370"/>
                <a:gd name="connsiteY0" fmla="*/ 340413 h 1167210"/>
                <a:gd name="connsiteX1" fmla="*/ 1297698 w 1434370"/>
                <a:gd name="connsiteY1" fmla="*/ 444006 h 1167210"/>
                <a:gd name="connsiteX2" fmla="*/ 1396268 w 1434370"/>
                <a:gd name="connsiteY2" fmla="*/ 620998 h 1167210"/>
                <a:gd name="connsiteX3" fmla="*/ 1422774 w 1434370"/>
                <a:gd name="connsiteY3" fmla="*/ 739824 h 1167210"/>
                <a:gd name="connsiteX4" fmla="*/ 1418632 w 1434370"/>
                <a:gd name="connsiteY4" fmla="*/ 740378 h 1167210"/>
                <a:gd name="connsiteX5" fmla="*/ 1434370 w 1434370"/>
                <a:gd name="connsiteY5" fmla="*/ 815441 h 1167210"/>
                <a:gd name="connsiteX6" fmla="*/ 1431333 w 1434370"/>
                <a:gd name="connsiteY6" fmla="*/ 815995 h 1167210"/>
                <a:gd name="connsiteX7" fmla="*/ 1424707 w 1434370"/>
                <a:gd name="connsiteY7" fmla="*/ 966951 h 1167210"/>
                <a:gd name="connsiteX8" fmla="*/ 1423602 w 1434370"/>
                <a:gd name="connsiteY8" fmla="*/ 966951 h 1167210"/>
                <a:gd name="connsiteX9" fmla="*/ 1138109 w 1434370"/>
                <a:gd name="connsiteY9" fmla="*/ 1167210 h 1167210"/>
                <a:gd name="connsiteX10" fmla="*/ 1132034 w 1434370"/>
                <a:gd name="connsiteY10" fmla="*/ 1162502 h 1167210"/>
                <a:gd name="connsiteX11" fmla="*/ 620962 w 1434370"/>
                <a:gd name="connsiteY11" fmla="*/ 881917 h 1167210"/>
                <a:gd name="connsiteX12" fmla="*/ 389309 w 1434370"/>
                <a:gd name="connsiteY12" fmla="*/ 691629 h 1167210"/>
                <a:gd name="connsiteX13" fmla="*/ 260644 w 1434370"/>
                <a:gd name="connsiteY13" fmla="*/ 622383 h 1167210"/>
                <a:gd name="connsiteX14" fmla="*/ 263129 w 1434370"/>
                <a:gd name="connsiteY14" fmla="*/ 618505 h 1167210"/>
                <a:gd name="connsiteX15" fmla="*/ 0 w 1434370"/>
                <a:gd name="connsiteY15" fmla="*/ 146802 h 1167210"/>
                <a:gd name="connsiteX16" fmla="*/ 1657 w 1434370"/>
                <a:gd name="connsiteY16" fmla="*/ 145971 h 1167210"/>
                <a:gd name="connsiteX17" fmla="*/ 41692 w 1434370"/>
                <a:gd name="connsiteY17" fmla="*/ 0 h 1167210"/>
                <a:gd name="connsiteX18" fmla="*/ 154067 w 1434370"/>
                <a:gd name="connsiteY18" fmla="*/ 342075 h 1167210"/>
                <a:gd name="connsiteX19" fmla="*/ 405047 w 1434370"/>
                <a:gd name="connsiteY19" fmla="*/ 481121 h 1167210"/>
                <a:gd name="connsiteX20" fmla="*/ 305925 w 1434370"/>
                <a:gd name="connsiteY20" fmla="*/ 251225 h 1167210"/>
                <a:gd name="connsiteX21" fmla="*/ 374676 w 1434370"/>
                <a:gd name="connsiteY21" fmla="*/ 200260 h 1167210"/>
                <a:gd name="connsiteX22" fmla="*/ 452261 w 1434370"/>
                <a:gd name="connsiteY22" fmla="*/ 305514 h 1167210"/>
                <a:gd name="connsiteX23" fmla="*/ 518803 w 1434370"/>
                <a:gd name="connsiteY23" fmla="*/ 312438 h 1167210"/>
                <a:gd name="connsiteX24" fmla="*/ 561599 w 1434370"/>
                <a:gd name="connsiteY24" fmla="*/ 363126 h 1167210"/>
                <a:gd name="connsiteX25" fmla="*/ 567674 w 1434370"/>
                <a:gd name="connsiteY25" fmla="*/ 454254 h 1167210"/>
                <a:gd name="connsiteX26" fmla="*/ 726987 w 1434370"/>
                <a:gd name="connsiteY26" fmla="*/ 530979 h 1167210"/>
                <a:gd name="connsiteX27" fmla="*/ 783865 w 1434370"/>
                <a:gd name="connsiteY27" fmla="*/ 518791 h 1167210"/>
                <a:gd name="connsiteX28" fmla="*/ 799603 w 1434370"/>
                <a:gd name="connsiteY28" fmla="*/ 638448 h 1167210"/>
                <a:gd name="connsiteX29" fmla="*/ 880502 w 1434370"/>
                <a:gd name="connsiteY29" fmla="*/ 706586 h 1167210"/>
                <a:gd name="connsiteX30" fmla="*/ 905627 w 1434370"/>
                <a:gd name="connsiteY30" fmla="*/ 702154 h 1167210"/>
                <a:gd name="connsiteX31" fmla="*/ 949804 w 1434370"/>
                <a:gd name="connsiteY31" fmla="*/ 611027 h 1167210"/>
                <a:gd name="connsiteX32" fmla="*/ 1026838 w 1434370"/>
                <a:gd name="connsiteY32" fmla="*/ 555076 h 1167210"/>
                <a:gd name="connsiteX33" fmla="*/ 1153294 w 1434370"/>
                <a:gd name="connsiteY33" fmla="*/ 568648 h 1167210"/>
                <a:gd name="connsiteX34" fmla="*/ 1167376 w 1434370"/>
                <a:gd name="connsiteY34" fmla="*/ 490262 h 1167210"/>
                <a:gd name="connsiteX35" fmla="*/ 1257386 w 1434370"/>
                <a:gd name="connsiteY35" fmla="*/ 478351 h 1167210"/>
                <a:gd name="connsiteX36" fmla="*/ 1221216 w 1434370"/>
                <a:gd name="connsiteY36" fmla="*/ 415199 h 1167210"/>
                <a:gd name="connsiteX37" fmla="*/ 1272020 w 1434370"/>
                <a:gd name="connsiteY37" fmla="*/ 321302 h 1167210"/>
                <a:gd name="connsiteX38" fmla="*/ 1278923 w 1434370"/>
                <a:gd name="connsiteY38" fmla="*/ 320471 h 1167210"/>
                <a:gd name="connsiteX39" fmla="*/ 1281960 w 1434370"/>
                <a:gd name="connsiteY39" fmla="*/ 340413 h 116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4370" h="1167210">
                  <a:moveTo>
                    <a:pt x="1281960" y="340413"/>
                  </a:moveTo>
                  <a:lnTo>
                    <a:pt x="1297698" y="444006"/>
                  </a:lnTo>
                  <a:lnTo>
                    <a:pt x="1396268" y="620998"/>
                  </a:lnTo>
                  <a:lnTo>
                    <a:pt x="1422774" y="739824"/>
                  </a:lnTo>
                  <a:lnTo>
                    <a:pt x="1418632" y="740378"/>
                  </a:lnTo>
                  <a:lnTo>
                    <a:pt x="1434370" y="815441"/>
                  </a:lnTo>
                  <a:lnTo>
                    <a:pt x="1431333" y="815995"/>
                  </a:lnTo>
                  <a:lnTo>
                    <a:pt x="1424707" y="966951"/>
                  </a:lnTo>
                  <a:lnTo>
                    <a:pt x="1423602" y="966951"/>
                  </a:lnTo>
                  <a:lnTo>
                    <a:pt x="1138109" y="1167210"/>
                  </a:lnTo>
                  <a:lnTo>
                    <a:pt x="1132034" y="1162502"/>
                  </a:lnTo>
                  <a:lnTo>
                    <a:pt x="620962" y="881917"/>
                  </a:lnTo>
                  <a:lnTo>
                    <a:pt x="389309" y="691629"/>
                  </a:lnTo>
                  <a:lnTo>
                    <a:pt x="260644" y="622383"/>
                  </a:lnTo>
                  <a:lnTo>
                    <a:pt x="263129" y="618505"/>
                  </a:lnTo>
                  <a:lnTo>
                    <a:pt x="0" y="146802"/>
                  </a:lnTo>
                  <a:lnTo>
                    <a:pt x="1657" y="145971"/>
                  </a:lnTo>
                  <a:lnTo>
                    <a:pt x="41692" y="0"/>
                  </a:lnTo>
                  <a:lnTo>
                    <a:pt x="154067" y="342075"/>
                  </a:lnTo>
                  <a:lnTo>
                    <a:pt x="405047" y="481121"/>
                  </a:lnTo>
                  <a:lnTo>
                    <a:pt x="305925" y="251225"/>
                  </a:lnTo>
                  <a:lnTo>
                    <a:pt x="374676" y="200260"/>
                  </a:lnTo>
                  <a:lnTo>
                    <a:pt x="452261" y="305514"/>
                  </a:lnTo>
                  <a:lnTo>
                    <a:pt x="518803" y="312438"/>
                  </a:lnTo>
                  <a:lnTo>
                    <a:pt x="561599" y="363126"/>
                  </a:lnTo>
                  <a:lnTo>
                    <a:pt x="567674" y="454254"/>
                  </a:lnTo>
                  <a:lnTo>
                    <a:pt x="726987" y="530979"/>
                  </a:lnTo>
                  <a:lnTo>
                    <a:pt x="783865" y="518791"/>
                  </a:lnTo>
                  <a:lnTo>
                    <a:pt x="799603" y="638448"/>
                  </a:lnTo>
                  <a:lnTo>
                    <a:pt x="880502" y="706586"/>
                  </a:lnTo>
                  <a:lnTo>
                    <a:pt x="905627" y="702154"/>
                  </a:lnTo>
                  <a:lnTo>
                    <a:pt x="949804" y="611027"/>
                  </a:lnTo>
                  <a:lnTo>
                    <a:pt x="1026838" y="555076"/>
                  </a:lnTo>
                  <a:lnTo>
                    <a:pt x="1153294" y="568648"/>
                  </a:lnTo>
                  <a:lnTo>
                    <a:pt x="1167376" y="490262"/>
                  </a:lnTo>
                  <a:lnTo>
                    <a:pt x="1257386" y="478351"/>
                  </a:lnTo>
                  <a:lnTo>
                    <a:pt x="1221216" y="415199"/>
                  </a:lnTo>
                  <a:lnTo>
                    <a:pt x="1272020" y="321302"/>
                  </a:lnTo>
                  <a:lnTo>
                    <a:pt x="1278923" y="320471"/>
                  </a:lnTo>
                  <a:lnTo>
                    <a:pt x="1281960" y="340413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5" name="Freihandform 994">
              <a:extLst>
                <a:ext uri="{FF2B5EF4-FFF2-40B4-BE49-F238E27FC236}">
                  <a16:creationId xmlns:a16="http://schemas.microsoft.com/office/drawing/2014/main" id="{7F66ADFC-78CD-A1DA-4764-5221082808DD}"/>
                </a:ext>
              </a:extLst>
            </p:cNvPr>
            <p:cNvSpPr/>
            <p:nvPr/>
          </p:nvSpPr>
          <p:spPr>
            <a:xfrm>
              <a:off x="1108980" y="4699023"/>
              <a:ext cx="910597" cy="757273"/>
            </a:xfrm>
            <a:custGeom>
              <a:avLst/>
              <a:gdLst>
                <a:gd name="connsiteX0" fmla="*/ 878017 w 910597"/>
                <a:gd name="connsiteY0" fmla="*/ 169791 h 757273"/>
                <a:gd name="connsiteX1" fmla="*/ 910597 w 910597"/>
                <a:gd name="connsiteY1" fmla="*/ 264520 h 757273"/>
                <a:gd name="connsiteX2" fmla="*/ 900105 w 910597"/>
                <a:gd name="connsiteY2" fmla="*/ 346230 h 757273"/>
                <a:gd name="connsiteX3" fmla="*/ 903695 w 910597"/>
                <a:gd name="connsiteY3" fmla="*/ 370605 h 757273"/>
                <a:gd name="connsiteX4" fmla="*/ 896516 w 910597"/>
                <a:gd name="connsiteY4" fmla="*/ 371436 h 757273"/>
                <a:gd name="connsiteX5" fmla="*/ 845988 w 910597"/>
                <a:gd name="connsiteY5" fmla="*/ 465333 h 757273"/>
                <a:gd name="connsiteX6" fmla="*/ 882159 w 910597"/>
                <a:gd name="connsiteY6" fmla="*/ 528762 h 757273"/>
                <a:gd name="connsiteX7" fmla="*/ 792148 w 910597"/>
                <a:gd name="connsiteY7" fmla="*/ 540673 h 757273"/>
                <a:gd name="connsiteX8" fmla="*/ 778066 w 910597"/>
                <a:gd name="connsiteY8" fmla="*/ 619059 h 757273"/>
                <a:gd name="connsiteX9" fmla="*/ 651610 w 910597"/>
                <a:gd name="connsiteY9" fmla="*/ 605487 h 757273"/>
                <a:gd name="connsiteX10" fmla="*/ 574853 w 910597"/>
                <a:gd name="connsiteY10" fmla="*/ 661715 h 757273"/>
                <a:gd name="connsiteX11" fmla="*/ 530676 w 910597"/>
                <a:gd name="connsiteY11" fmla="*/ 752565 h 757273"/>
                <a:gd name="connsiteX12" fmla="*/ 505550 w 910597"/>
                <a:gd name="connsiteY12" fmla="*/ 757274 h 757273"/>
                <a:gd name="connsiteX13" fmla="*/ 424651 w 910597"/>
                <a:gd name="connsiteY13" fmla="*/ 688859 h 757273"/>
                <a:gd name="connsiteX14" fmla="*/ 408913 w 910597"/>
                <a:gd name="connsiteY14" fmla="*/ 569202 h 757273"/>
                <a:gd name="connsiteX15" fmla="*/ 352311 w 910597"/>
                <a:gd name="connsiteY15" fmla="*/ 581112 h 757273"/>
                <a:gd name="connsiteX16" fmla="*/ 192998 w 910597"/>
                <a:gd name="connsiteY16" fmla="*/ 504388 h 757273"/>
                <a:gd name="connsiteX17" fmla="*/ 187200 w 910597"/>
                <a:gd name="connsiteY17" fmla="*/ 413260 h 757273"/>
                <a:gd name="connsiteX18" fmla="*/ 144127 w 910597"/>
                <a:gd name="connsiteY18" fmla="*/ 362572 h 757273"/>
                <a:gd name="connsiteX19" fmla="*/ 77586 w 910597"/>
                <a:gd name="connsiteY19" fmla="*/ 355647 h 757273"/>
                <a:gd name="connsiteX20" fmla="*/ 0 w 910597"/>
                <a:gd name="connsiteY20" fmla="*/ 250116 h 757273"/>
                <a:gd name="connsiteX21" fmla="*/ 296538 w 910597"/>
                <a:gd name="connsiteY21" fmla="*/ 29914 h 757273"/>
                <a:gd name="connsiteX22" fmla="*/ 406428 w 910597"/>
                <a:gd name="connsiteY22" fmla="*/ 34069 h 757273"/>
                <a:gd name="connsiteX23" fmla="*/ 483185 w 910597"/>
                <a:gd name="connsiteY23" fmla="*/ 0 h 757273"/>
                <a:gd name="connsiteX24" fmla="*/ 669281 w 910597"/>
                <a:gd name="connsiteY24" fmla="*/ 61214 h 757273"/>
                <a:gd name="connsiteX25" fmla="*/ 743001 w 910597"/>
                <a:gd name="connsiteY25" fmla="*/ 5263 h 757273"/>
                <a:gd name="connsiteX26" fmla="*/ 829422 w 910597"/>
                <a:gd name="connsiteY26" fmla="*/ 5817 h 757273"/>
                <a:gd name="connsiteX27" fmla="*/ 831907 w 910597"/>
                <a:gd name="connsiteY27" fmla="*/ 122150 h 757273"/>
                <a:gd name="connsiteX28" fmla="*/ 878017 w 910597"/>
                <a:gd name="connsiteY28" fmla="*/ 169791 h 7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0597" h="757273">
                  <a:moveTo>
                    <a:pt x="878017" y="169791"/>
                  </a:moveTo>
                  <a:lnTo>
                    <a:pt x="910597" y="264520"/>
                  </a:lnTo>
                  <a:lnTo>
                    <a:pt x="900105" y="346230"/>
                  </a:lnTo>
                  <a:lnTo>
                    <a:pt x="903695" y="370605"/>
                  </a:lnTo>
                  <a:lnTo>
                    <a:pt x="896516" y="371436"/>
                  </a:lnTo>
                  <a:lnTo>
                    <a:pt x="845988" y="465333"/>
                  </a:lnTo>
                  <a:lnTo>
                    <a:pt x="882159" y="528762"/>
                  </a:lnTo>
                  <a:lnTo>
                    <a:pt x="792148" y="540673"/>
                  </a:lnTo>
                  <a:lnTo>
                    <a:pt x="778066" y="619059"/>
                  </a:lnTo>
                  <a:lnTo>
                    <a:pt x="651610" y="605487"/>
                  </a:lnTo>
                  <a:lnTo>
                    <a:pt x="574853" y="661715"/>
                  </a:lnTo>
                  <a:lnTo>
                    <a:pt x="530676" y="752565"/>
                  </a:lnTo>
                  <a:lnTo>
                    <a:pt x="505550" y="757274"/>
                  </a:lnTo>
                  <a:lnTo>
                    <a:pt x="424651" y="688859"/>
                  </a:lnTo>
                  <a:lnTo>
                    <a:pt x="408913" y="569202"/>
                  </a:lnTo>
                  <a:lnTo>
                    <a:pt x="352311" y="581112"/>
                  </a:lnTo>
                  <a:lnTo>
                    <a:pt x="192998" y="504388"/>
                  </a:lnTo>
                  <a:lnTo>
                    <a:pt x="187200" y="413260"/>
                  </a:lnTo>
                  <a:lnTo>
                    <a:pt x="144127" y="362572"/>
                  </a:lnTo>
                  <a:lnTo>
                    <a:pt x="77586" y="355647"/>
                  </a:lnTo>
                  <a:lnTo>
                    <a:pt x="0" y="250116"/>
                  </a:lnTo>
                  <a:lnTo>
                    <a:pt x="296538" y="29914"/>
                  </a:lnTo>
                  <a:lnTo>
                    <a:pt x="406428" y="34069"/>
                  </a:lnTo>
                  <a:lnTo>
                    <a:pt x="483185" y="0"/>
                  </a:lnTo>
                  <a:lnTo>
                    <a:pt x="669281" y="61214"/>
                  </a:lnTo>
                  <a:lnTo>
                    <a:pt x="743001" y="5263"/>
                  </a:lnTo>
                  <a:lnTo>
                    <a:pt x="829422" y="5817"/>
                  </a:lnTo>
                  <a:lnTo>
                    <a:pt x="831907" y="122150"/>
                  </a:lnTo>
                  <a:lnTo>
                    <a:pt x="878017" y="169791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96" name="Freihandform 995">
              <a:extLst>
                <a:ext uri="{FF2B5EF4-FFF2-40B4-BE49-F238E27FC236}">
                  <a16:creationId xmlns:a16="http://schemas.microsoft.com/office/drawing/2014/main" id="{A9B6BC1E-6FB9-2542-4139-41540E3CD7F0}"/>
                </a:ext>
              </a:extLst>
            </p:cNvPr>
            <p:cNvSpPr/>
            <p:nvPr/>
          </p:nvSpPr>
          <p:spPr>
            <a:xfrm>
              <a:off x="1239578" y="3948674"/>
              <a:ext cx="721188" cy="478074"/>
            </a:xfrm>
            <a:custGeom>
              <a:avLst/>
              <a:gdLst>
                <a:gd name="connsiteX0" fmla="*/ 408361 w 721188"/>
                <a:gd name="connsiteY0" fmla="*/ 113009 h 478074"/>
                <a:gd name="connsiteX1" fmla="*/ 721189 w 721188"/>
                <a:gd name="connsiteY1" fmla="*/ 391101 h 478074"/>
                <a:gd name="connsiteX2" fmla="*/ 720636 w 721188"/>
                <a:gd name="connsiteY2" fmla="*/ 393317 h 478074"/>
                <a:gd name="connsiteX3" fmla="*/ 711249 w 721188"/>
                <a:gd name="connsiteY3" fmla="*/ 391101 h 478074"/>
                <a:gd name="connsiteX4" fmla="*/ 687780 w 721188"/>
                <a:gd name="connsiteY4" fmla="*/ 416030 h 478074"/>
                <a:gd name="connsiteX5" fmla="*/ 591143 w 721188"/>
                <a:gd name="connsiteY5" fmla="*/ 449822 h 478074"/>
                <a:gd name="connsiteX6" fmla="*/ 418024 w 721188"/>
                <a:gd name="connsiteY6" fmla="*/ 457854 h 478074"/>
                <a:gd name="connsiteX7" fmla="*/ 394831 w 721188"/>
                <a:gd name="connsiteY7" fmla="*/ 435696 h 478074"/>
                <a:gd name="connsiteX8" fmla="*/ 235242 w 721188"/>
                <a:gd name="connsiteY8" fmla="*/ 440681 h 478074"/>
                <a:gd name="connsiteX9" fmla="*/ 208184 w 721188"/>
                <a:gd name="connsiteY9" fmla="*/ 475027 h 478074"/>
                <a:gd name="connsiteX10" fmla="*/ 184991 w 721188"/>
                <a:gd name="connsiteY10" fmla="*/ 478074 h 478074"/>
                <a:gd name="connsiteX11" fmla="*/ 116517 w 721188"/>
                <a:gd name="connsiteY11" fmla="*/ 464225 h 478074"/>
                <a:gd name="connsiteX12" fmla="*/ 110166 w 721188"/>
                <a:gd name="connsiteY12" fmla="*/ 462840 h 478074"/>
                <a:gd name="connsiteX13" fmla="*/ 0 w 721188"/>
                <a:gd name="connsiteY13" fmla="*/ 294434 h 478074"/>
                <a:gd name="connsiteX14" fmla="*/ 50803 w 721188"/>
                <a:gd name="connsiteY14" fmla="*/ 159820 h 478074"/>
                <a:gd name="connsiteX15" fmla="*/ 124800 w 721188"/>
                <a:gd name="connsiteY15" fmla="*/ 84757 h 478074"/>
                <a:gd name="connsiteX16" fmla="*/ 128665 w 721188"/>
                <a:gd name="connsiteY16" fmla="*/ 0 h 478074"/>
                <a:gd name="connsiteX17" fmla="*/ 140814 w 721188"/>
                <a:gd name="connsiteY17" fmla="*/ 831 h 478074"/>
                <a:gd name="connsiteX18" fmla="*/ 258435 w 721188"/>
                <a:gd name="connsiteY18" fmla="*/ 6925 h 478074"/>
                <a:gd name="connsiteX19" fmla="*/ 311171 w 721188"/>
                <a:gd name="connsiteY19" fmla="*/ 54843 h 478074"/>
                <a:gd name="connsiteX20" fmla="*/ 317522 w 721188"/>
                <a:gd name="connsiteY20" fmla="*/ 102207 h 478074"/>
                <a:gd name="connsiteX21" fmla="*/ 377161 w 721188"/>
                <a:gd name="connsiteY21" fmla="*/ 130736 h 478074"/>
                <a:gd name="connsiteX22" fmla="*/ 408361 w 721188"/>
                <a:gd name="connsiteY22" fmla="*/ 113009 h 47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188" h="478074">
                  <a:moveTo>
                    <a:pt x="408361" y="113009"/>
                  </a:moveTo>
                  <a:lnTo>
                    <a:pt x="721189" y="391101"/>
                  </a:lnTo>
                  <a:lnTo>
                    <a:pt x="720636" y="393317"/>
                  </a:lnTo>
                  <a:lnTo>
                    <a:pt x="711249" y="391101"/>
                  </a:lnTo>
                  <a:lnTo>
                    <a:pt x="687780" y="416030"/>
                  </a:lnTo>
                  <a:lnTo>
                    <a:pt x="591143" y="449822"/>
                  </a:lnTo>
                  <a:lnTo>
                    <a:pt x="418024" y="457854"/>
                  </a:lnTo>
                  <a:lnTo>
                    <a:pt x="394831" y="435696"/>
                  </a:lnTo>
                  <a:lnTo>
                    <a:pt x="235242" y="440681"/>
                  </a:lnTo>
                  <a:lnTo>
                    <a:pt x="208184" y="475027"/>
                  </a:lnTo>
                  <a:lnTo>
                    <a:pt x="184991" y="478074"/>
                  </a:lnTo>
                  <a:lnTo>
                    <a:pt x="116517" y="464225"/>
                  </a:lnTo>
                  <a:lnTo>
                    <a:pt x="110166" y="462840"/>
                  </a:lnTo>
                  <a:lnTo>
                    <a:pt x="0" y="294434"/>
                  </a:lnTo>
                  <a:lnTo>
                    <a:pt x="50803" y="159820"/>
                  </a:lnTo>
                  <a:lnTo>
                    <a:pt x="124800" y="84757"/>
                  </a:lnTo>
                  <a:lnTo>
                    <a:pt x="128665" y="0"/>
                  </a:lnTo>
                  <a:lnTo>
                    <a:pt x="140814" y="831"/>
                  </a:lnTo>
                  <a:lnTo>
                    <a:pt x="258435" y="6925"/>
                  </a:lnTo>
                  <a:lnTo>
                    <a:pt x="311171" y="54843"/>
                  </a:lnTo>
                  <a:lnTo>
                    <a:pt x="317522" y="102207"/>
                  </a:lnTo>
                  <a:lnTo>
                    <a:pt x="377161" y="130736"/>
                  </a:lnTo>
                  <a:lnTo>
                    <a:pt x="408361" y="1130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7" name="Freihandform 996">
              <a:extLst>
                <a:ext uri="{FF2B5EF4-FFF2-40B4-BE49-F238E27FC236}">
                  <a16:creationId xmlns:a16="http://schemas.microsoft.com/office/drawing/2014/main" id="{B3E85F1A-86F9-10D9-D362-D3DC922D18DA}"/>
                </a:ext>
              </a:extLst>
            </p:cNvPr>
            <p:cNvSpPr/>
            <p:nvPr/>
          </p:nvSpPr>
          <p:spPr>
            <a:xfrm>
              <a:off x="820725" y="4346977"/>
              <a:ext cx="1124027" cy="704924"/>
            </a:xfrm>
            <a:custGeom>
              <a:avLst/>
              <a:gdLst>
                <a:gd name="connsiteX0" fmla="*/ 287426 w 1124027"/>
                <a:gd name="connsiteY0" fmla="*/ 600225 h 704924"/>
                <a:gd name="connsiteX1" fmla="*/ 218952 w 1124027"/>
                <a:gd name="connsiteY1" fmla="*/ 651189 h 704924"/>
                <a:gd name="connsiteX2" fmla="*/ 215363 w 1124027"/>
                <a:gd name="connsiteY2" fmla="*/ 679442 h 704924"/>
                <a:gd name="connsiteX3" fmla="*/ 189685 w 1124027"/>
                <a:gd name="connsiteY3" fmla="*/ 704924 h 704924"/>
                <a:gd name="connsiteX4" fmla="*/ 168425 w 1124027"/>
                <a:gd name="connsiteY4" fmla="*/ 678057 h 704924"/>
                <a:gd name="connsiteX5" fmla="*/ 157657 w 1124027"/>
                <a:gd name="connsiteY5" fmla="*/ 624599 h 704924"/>
                <a:gd name="connsiteX6" fmla="*/ 118449 w 1124027"/>
                <a:gd name="connsiteY6" fmla="*/ 541504 h 704924"/>
                <a:gd name="connsiteX7" fmla="*/ 65989 w 1124027"/>
                <a:gd name="connsiteY7" fmla="*/ 319640 h 704924"/>
                <a:gd name="connsiteX8" fmla="*/ 74825 w 1124027"/>
                <a:gd name="connsiteY8" fmla="*/ 316039 h 704924"/>
                <a:gd name="connsiteX9" fmla="*/ 0 w 1124027"/>
                <a:gd name="connsiteY9" fmla="*/ 32684 h 704924"/>
                <a:gd name="connsiteX10" fmla="*/ 51632 w 1124027"/>
                <a:gd name="connsiteY10" fmla="*/ 0 h 704924"/>
                <a:gd name="connsiteX11" fmla="*/ 197968 w 1124027"/>
                <a:gd name="connsiteY11" fmla="*/ 51519 h 704924"/>
                <a:gd name="connsiteX12" fmla="*/ 295709 w 1124027"/>
                <a:gd name="connsiteY12" fmla="*/ 58721 h 704924"/>
                <a:gd name="connsiteX13" fmla="*/ 310619 w 1124027"/>
                <a:gd name="connsiteY13" fmla="*/ 119380 h 704924"/>
                <a:gd name="connsiteX14" fmla="*/ 424099 w 1124027"/>
                <a:gd name="connsiteY14" fmla="*/ 116334 h 704924"/>
                <a:gd name="connsiteX15" fmla="*/ 530399 w 1124027"/>
                <a:gd name="connsiteY15" fmla="*/ 69800 h 704924"/>
                <a:gd name="connsiteX16" fmla="*/ 595837 w 1124027"/>
                <a:gd name="connsiteY16" fmla="*/ 170069 h 704924"/>
                <a:gd name="connsiteX17" fmla="*/ 639461 w 1124027"/>
                <a:gd name="connsiteY17" fmla="*/ 126305 h 704924"/>
                <a:gd name="connsiteX18" fmla="*/ 729196 w 1124027"/>
                <a:gd name="connsiteY18" fmla="*/ 133230 h 704924"/>
                <a:gd name="connsiteX19" fmla="*/ 881882 w 1124027"/>
                <a:gd name="connsiteY19" fmla="*/ 209954 h 704924"/>
                <a:gd name="connsiteX20" fmla="*/ 972445 w 1124027"/>
                <a:gd name="connsiteY20" fmla="*/ 138215 h 704924"/>
                <a:gd name="connsiteX21" fmla="*/ 1124027 w 1124027"/>
                <a:gd name="connsiteY21" fmla="*/ 268121 h 704924"/>
                <a:gd name="connsiteX22" fmla="*/ 1117401 w 1124027"/>
                <a:gd name="connsiteY22" fmla="*/ 356201 h 704924"/>
                <a:gd name="connsiteX23" fmla="*/ 1030979 w 1124027"/>
                <a:gd name="connsiteY23" fmla="*/ 355648 h 704924"/>
                <a:gd name="connsiteX24" fmla="*/ 956983 w 1124027"/>
                <a:gd name="connsiteY24" fmla="*/ 411598 h 704924"/>
                <a:gd name="connsiteX25" fmla="*/ 770888 w 1124027"/>
                <a:gd name="connsiteY25" fmla="*/ 350385 h 704924"/>
                <a:gd name="connsiteX26" fmla="*/ 694130 w 1124027"/>
                <a:gd name="connsiteY26" fmla="*/ 384454 h 704924"/>
                <a:gd name="connsiteX27" fmla="*/ 584240 w 1124027"/>
                <a:gd name="connsiteY27" fmla="*/ 380576 h 704924"/>
                <a:gd name="connsiteX28" fmla="*/ 287426 w 1124027"/>
                <a:gd name="connsiteY28" fmla="*/ 600225 h 70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24027" h="704924">
                  <a:moveTo>
                    <a:pt x="287426" y="600225"/>
                  </a:moveTo>
                  <a:lnTo>
                    <a:pt x="218952" y="651189"/>
                  </a:lnTo>
                  <a:lnTo>
                    <a:pt x="215363" y="679442"/>
                  </a:lnTo>
                  <a:lnTo>
                    <a:pt x="189685" y="704924"/>
                  </a:lnTo>
                  <a:lnTo>
                    <a:pt x="168425" y="678057"/>
                  </a:lnTo>
                  <a:lnTo>
                    <a:pt x="157657" y="624599"/>
                  </a:lnTo>
                  <a:lnTo>
                    <a:pt x="118449" y="541504"/>
                  </a:lnTo>
                  <a:lnTo>
                    <a:pt x="65989" y="319640"/>
                  </a:lnTo>
                  <a:lnTo>
                    <a:pt x="74825" y="316039"/>
                  </a:lnTo>
                  <a:lnTo>
                    <a:pt x="0" y="32684"/>
                  </a:lnTo>
                  <a:lnTo>
                    <a:pt x="51632" y="0"/>
                  </a:lnTo>
                  <a:lnTo>
                    <a:pt x="197968" y="51519"/>
                  </a:lnTo>
                  <a:lnTo>
                    <a:pt x="295709" y="58721"/>
                  </a:lnTo>
                  <a:lnTo>
                    <a:pt x="310619" y="119380"/>
                  </a:lnTo>
                  <a:lnTo>
                    <a:pt x="424099" y="116334"/>
                  </a:lnTo>
                  <a:lnTo>
                    <a:pt x="530399" y="69800"/>
                  </a:lnTo>
                  <a:lnTo>
                    <a:pt x="595837" y="170069"/>
                  </a:lnTo>
                  <a:lnTo>
                    <a:pt x="639461" y="126305"/>
                  </a:lnTo>
                  <a:lnTo>
                    <a:pt x="729196" y="133230"/>
                  </a:lnTo>
                  <a:lnTo>
                    <a:pt x="881882" y="209954"/>
                  </a:lnTo>
                  <a:lnTo>
                    <a:pt x="972445" y="138215"/>
                  </a:lnTo>
                  <a:lnTo>
                    <a:pt x="1124027" y="268121"/>
                  </a:lnTo>
                  <a:lnTo>
                    <a:pt x="1117401" y="356201"/>
                  </a:lnTo>
                  <a:lnTo>
                    <a:pt x="1030979" y="355648"/>
                  </a:lnTo>
                  <a:lnTo>
                    <a:pt x="956983" y="411598"/>
                  </a:lnTo>
                  <a:lnTo>
                    <a:pt x="770888" y="350385"/>
                  </a:lnTo>
                  <a:lnTo>
                    <a:pt x="694130" y="384454"/>
                  </a:lnTo>
                  <a:lnTo>
                    <a:pt x="584240" y="380576"/>
                  </a:lnTo>
                  <a:lnTo>
                    <a:pt x="287426" y="600225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98" name="Freihandform 997">
              <a:extLst>
                <a:ext uri="{FF2B5EF4-FFF2-40B4-BE49-F238E27FC236}">
                  <a16:creationId xmlns:a16="http://schemas.microsoft.com/office/drawing/2014/main" id="{0A44DCCC-5F7E-0A4E-FC85-8E6EBD0F186C}"/>
                </a:ext>
              </a:extLst>
            </p:cNvPr>
            <p:cNvSpPr/>
            <p:nvPr/>
          </p:nvSpPr>
          <p:spPr>
            <a:xfrm>
              <a:off x="1493319" y="3793563"/>
              <a:ext cx="632006" cy="345953"/>
            </a:xfrm>
            <a:custGeom>
              <a:avLst/>
              <a:gdLst>
                <a:gd name="connsiteX0" fmla="*/ 365288 w 632006"/>
                <a:gd name="connsiteY0" fmla="*/ 7202 h 345953"/>
                <a:gd name="connsiteX1" fmla="*/ 588934 w 632006"/>
                <a:gd name="connsiteY1" fmla="*/ 0 h 345953"/>
                <a:gd name="connsiteX2" fmla="*/ 591419 w 632006"/>
                <a:gd name="connsiteY2" fmla="*/ 84203 h 345953"/>
                <a:gd name="connsiteX3" fmla="*/ 567950 w 632006"/>
                <a:gd name="connsiteY3" fmla="*/ 96668 h 345953"/>
                <a:gd name="connsiteX4" fmla="*/ 574300 w 632006"/>
                <a:gd name="connsiteY4" fmla="*/ 165359 h 345953"/>
                <a:gd name="connsiteX5" fmla="*/ 600806 w 632006"/>
                <a:gd name="connsiteY5" fmla="*/ 171730 h 345953"/>
                <a:gd name="connsiteX6" fmla="*/ 630074 w 632006"/>
                <a:gd name="connsiteY6" fmla="*/ 237652 h 345953"/>
                <a:gd name="connsiteX7" fmla="*/ 632007 w 632006"/>
                <a:gd name="connsiteY7" fmla="*/ 242638 h 345953"/>
                <a:gd name="connsiteX8" fmla="*/ 620134 w 632006"/>
                <a:gd name="connsiteY8" fmla="*/ 247070 h 345953"/>
                <a:gd name="connsiteX9" fmla="*/ 590314 w 632006"/>
                <a:gd name="connsiteY9" fmla="*/ 234329 h 345953"/>
                <a:gd name="connsiteX10" fmla="*/ 563256 w 632006"/>
                <a:gd name="connsiteY10" fmla="*/ 281139 h 345953"/>
                <a:gd name="connsiteX11" fmla="*/ 553316 w 632006"/>
                <a:gd name="connsiteY11" fmla="*/ 277815 h 345953"/>
                <a:gd name="connsiteX12" fmla="*/ 530123 w 632006"/>
                <a:gd name="connsiteY12" fmla="*/ 280862 h 345953"/>
                <a:gd name="connsiteX13" fmla="*/ 499752 w 632006"/>
                <a:gd name="connsiteY13" fmla="*/ 330719 h 345953"/>
                <a:gd name="connsiteX14" fmla="*/ 460269 w 632006"/>
                <a:gd name="connsiteY14" fmla="*/ 314654 h 345953"/>
                <a:gd name="connsiteX15" fmla="*/ 446739 w 632006"/>
                <a:gd name="connsiteY15" fmla="*/ 345953 h 345953"/>
                <a:gd name="connsiteX16" fmla="*/ 275278 w 632006"/>
                <a:gd name="connsiteY16" fmla="*/ 206907 h 345953"/>
                <a:gd name="connsiteX17" fmla="*/ 215363 w 632006"/>
                <a:gd name="connsiteY17" fmla="*/ 206353 h 345953"/>
                <a:gd name="connsiteX18" fmla="*/ 211773 w 632006"/>
                <a:gd name="connsiteY18" fmla="*/ 234605 h 345953"/>
                <a:gd name="connsiteX19" fmla="*/ 156276 w 632006"/>
                <a:gd name="connsiteY19" fmla="*/ 266182 h 345953"/>
                <a:gd name="connsiteX20" fmla="*/ 125076 w 632006"/>
                <a:gd name="connsiteY20" fmla="*/ 283909 h 345953"/>
                <a:gd name="connsiteX21" fmla="*/ 65713 w 632006"/>
                <a:gd name="connsiteY21" fmla="*/ 255379 h 345953"/>
                <a:gd name="connsiteX22" fmla="*/ 59363 w 632006"/>
                <a:gd name="connsiteY22" fmla="*/ 208292 h 345953"/>
                <a:gd name="connsiteX23" fmla="*/ 6627 w 632006"/>
                <a:gd name="connsiteY23" fmla="*/ 160651 h 345953"/>
                <a:gd name="connsiteX24" fmla="*/ 0 w 632006"/>
                <a:gd name="connsiteY24" fmla="*/ 154557 h 345953"/>
                <a:gd name="connsiteX25" fmla="*/ 90010 w 632006"/>
                <a:gd name="connsiteY25" fmla="*/ 127136 h 345953"/>
                <a:gd name="connsiteX26" fmla="*/ 86697 w 632006"/>
                <a:gd name="connsiteY26" fmla="*/ 102207 h 345953"/>
                <a:gd name="connsiteX27" fmla="*/ 153515 w 632006"/>
                <a:gd name="connsiteY27" fmla="*/ 55674 h 345953"/>
                <a:gd name="connsiteX28" fmla="*/ 157104 w 632006"/>
                <a:gd name="connsiteY28" fmla="*/ 18281 h 345953"/>
                <a:gd name="connsiteX29" fmla="*/ 250152 w 632006"/>
                <a:gd name="connsiteY29" fmla="*/ 22159 h 345953"/>
                <a:gd name="connsiteX30" fmla="*/ 270032 w 632006"/>
                <a:gd name="connsiteY30" fmla="*/ 6648 h 345953"/>
                <a:gd name="connsiteX31" fmla="*/ 286322 w 632006"/>
                <a:gd name="connsiteY31" fmla="*/ 34900 h 345953"/>
                <a:gd name="connsiteX32" fmla="*/ 365840 w 632006"/>
                <a:gd name="connsiteY32" fmla="*/ 23544 h 345953"/>
                <a:gd name="connsiteX33" fmla="*/ 369430 w 632006"/>
                <a:gd name="connsiteY33" fmla="*/ 22990 h 345953"/>
                <a:gd name="connsiteX34" fmla="*/ 365564 w 632006"/>
                <a:gd name="connsiteY34" fmla="*/ 16619 h 345953"/>
                <a:gd name="connsiteX35" fmla="*/ 365288 w 632006"/>
                <a:gd name="connsiteY35" fmla="*/ 7202 h 34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2006" h="345953">
                  <a:moveTo>
                    <a:pt x="365288" y="7202"/>
                  </a:moveTo>
                  <a:lnTo>
                    <a:pt x="588934" y="0"/>
                  </a:lnTo>
                  <a:lnTo>
                    <a:pt x="591419" y="84203"/>
                  </a:lnTo>
                  <a:lnTo>
                    <a:pt x="567950" y="96668"/>
                  </a:lnTo>
                  <a:lnTo>
                    <a:pt x="574300" y="165359"/>
                  </a:lnTo>
                  <a:lnTo>
                    <a:pt x="600806" y="171730"/>
                  </a:lnTo>
                  <a:lnTo>
                    <a:pt x="630074" y="237652"/>
                  </a:lnTo>
                  <a:lnTo>
                    <a:pt x="632007" y="242638"/>
                  </a:lnTo>
                  <a:lnTo>
                    <a:pt x="620134" y="247070"/>
                  </a:lnTo>
                  <a:lnTo>
                    <a:pt x="590314" y="234329"/>
                  </a:lnTo>
                  <a:lnTo>
                    <a:pt x="563256" y="281139"/>
                  </a:lnTo>
                  <a:lnTo>
                    <a:pt x="553316" y="277815"/>
                  </a:lnTo>
                  <a:lnTo>
                    <a:pt x="530123" y="280862"/>
                  </a:lnTo>
                  <a:lnTo>
                    <a:pt x="499752" y="330719"/>
                  </a:lnTo>
                  <a:lnTo>
                    <a:pt x="460269" y="314654"/>
                  </a:lnTo>
                  <a:lnTo>
                    <a:pt x="446739" y="345953"/>
                  </a:lnTo>
                  <a:lnTo>
                    <a:pt x="275278" y="206907"/>
                  </a:lnTo>
                  <a:lnTo>
                    <a:pt x="215363" y="206353"/>
                  </a:lnTo>
                  <a:lnTo>
                    <a:pt x="211773" y="234605"/>
                  </a:lnTo>
                  <a:lnTo>
                    <a:pt x="156276" y="266182"/>
                  </a:lnTo>
                  <a:lnTo>
                    <a:pt x="125076" y="283909"/>
                  </a:lnTo>
                  <a:lnTo>
                    <a:pt x="65713" y="255379"/>
                  </a:lnTo>
                  <a:lnTo>
                    <a:pt x="59363" y="208292"/>
                  </a:lnTo>
                  <a:lnTo>
                    <a:pt x="6627" y="160651"/>
                  </a:lnTo>
                  <a:lnTo>
                    <a:pt x="0" y="154557"/>
                  </a:lnTo>
                  <a:lnTo>
                    <a:pt x="90010" y="127136"/>
                  </a:lnTo>
                  <a:lnTo>
                    <a:pt x="86697" y="102207"/>
                  </a:lnTo>
                  <a:lnTo>
                    <a:pt x="153515" y="55674"/>
                  </a:lnTo>
                  <a:lnTo>
                    <a:pt x="157104" y="18281"/>
                  </a:lnTo>
                  <a:lnTo>
                    <a:pt x="250152" y="22159"/>
                  </a:lnTo>
                  <a:lnTo>
                    <a:pt x="270032" y="6648"/>
                  </a:lnTo>
                  <a:lnTo>
                    <a:pt x="286322" y="34900"/>
                  </a:lnTo>
                  <a:lnTo>
                    <a:pt x="365840" y="23544"/>
                  </a:lnTo>
                  <a:lnTo>
                    <a:pt x="369430" y="22990"/>
                  </a:lnTo>
                  <a:lnTo>
                    <a:pt x="365564" y="16619"/>
                  </a:lnTo>
                  <a:lnTo>
                    <a:pt x="365288" y="7202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971" name="Freihandform 970">
            <a:extLst>
              <a:ext uri="{FF2B5EF4-FFF2-40B4-BE49-F238E27FC236}">
                <a16:creationId xmlns:a16="http://schemas.microsoft.com/office/drawing/2014/main" id="{B2B42848-BE26-4DCA-2AF6-09A2C24F81DF}"/>
              </a:ext>
            </a:extLst>
          </p:cNvPr>
          <p:cNvSpPr/>
          <p:nvPr/>
        </p:nvSpPr>
        <p:spPr>
          <a:xfrm>
            <a:off x="6510426" y="2517841"/>
            <a:ext cx="443233" cy="420220"/>
          </a:xfrm>
          <a:custGeom>
            <a:avLst/>
            <a:gdLst>
              <a:gd name="connsiteX0" fmla="*/ 294881 w 764537"/>
              <a:gd name="connsiteY0" fmla="*/ 718496 h 724589"/>
              <a:gd name="connsiteX1" fmla="*/ 301508 w 764537"/>
              <a:gd name="connsiteY1" fmla="*/ 724590 h 724589"/>
              <a:gd name="connsiteX2" fmla="*/ 183887 w 764537"/>
              <a:gd name="connsiteY2" fmla="*/ 718219 h 724589"/>
              <a:gd name="connsiteX3" fmla="*/ 183887 w 764537"/>
              <a:gd name="connsiteY3" fmla="*/ 717665 h 724589"/>
              <a:gd name="connsiteX4" fmla="*/ 128665 w 764537"/>
              <a:gd name="connsiteY4" fmla="*/ 698276 h 724589"/>
              <a:gd name="connsiteX5" fmla="*/ 145784 w 764537"/>
              <a:gd name="connsiteY5" fmla="*/ 484722 h 724589"/>
              <a:gd name="connsiteX6" fmla="*/ 8559 w 764537"/>
              <a:gd name="connsiteY6" fmla="*/ 466995 h 724589"/>
              <a:gd name="connsiteX7" fmla="*/ 0 w 764537"/>
              <a:gd name="connsiteY7" fmla="*/ 434311 h 724589"/>
              <a:gd name="connsiteX8" fmla="*/ 55497 w 764537"/>
              <a:gd name="connsiteY8" fmla="*/ 431818 h 724589"/>
              <a:gd name="connsiteX9" fmla="*/ 86697 w 764537"/>
              <a:gd name="connsiteY9" fmla="*/ 389993 h 724589"/>
              <a:gd name="connsiteX10" fmla="*/ 148821 w 764537"/>
              <a:gd name="connsiteY10" fmla="*/ 388331 h 724589"/>
              <a:gd name="connsiteX11" fmla="*/ 153791 w 764537"/>
              <a:gd name="connsiteY11" fmla="*/ 374759 h 724589"/>
              <a:gd name="connsiteX12" fmla="*/ 160141 w 764537"/>
              <a:gd name="connsiteY12" fmla="*/ 357032 h 724589"/>
              <a:gd name="connsiteX13" fmla="*/ 256226 w 764537"/>
              <a:gd name="connsiteY13" fmla="*/ 263412 h 724589"/>
              <a:gd name="connsiteX14" fmla="*/ 256226 w 764537"/>
              <a:gd name="connsiteY14" fmla="*/ 262858 h 724589"/>
              <a:gd name="connsiteX15" fmla="*/ 325253 w 764537"/>
              <a:gd name="connsiteY15" fmla="*/ 257872 h 724589"/>
              <a:gd name="connsiteX16" fmla="*/ 390414 w 764537"/>
              <a:gd name="connsiteY16" fmla="*/ 149294 h 724589"/>
              <a:gd name="connsiteX17" fmla="*/ 430449 w 764537"/>
              <a:gd name="connsiteY17" fmla="*/ 137107 h 724589"/>
              <a:gd name="connsiteX18" fmla="*/ 484014 w 764537"/>
              <a:gd name="connsiteY18" fmla="*/ 64260 h 724589"/>
              <a:gd name="connsiteX19" fmla="*/ 528467 w 764537"/>
              <a:gd name="connsiteY19" fmla="*/ 49857 h 724589"/>
              <a:gd name="connsiteX20" fmla="*/ 545309 w 764537"/>
              <a:gd name="connsiteY20" fmla="*/ 0 h 724589"/>
              <a:gd name="connsiteX21" fmla="*/ 762328 w 764537"/>
              <a:gd name="connsiteY21" fmla="*/ 179208 h 724589"/>
              <a:gd name="connsiteX22" fmla="*/ 758187 w 764537"/>
              <a:gd name="connsiteY22" fmla="*/ 183640 h 724589"/>
              <a:gd name="connsiteX23" fmla="*/ 764537 w 764537"/>
              <a:gd name="connsiteY23" fmla="*/ 244577 h 724589"/>
              <a:gd name="connsiteX24" fmla="*/ 723950 w 764537"/>
              <a:gd name="connsiteY24" fmla="*/ 313269 h 724589"/>
              <a:gd name="connsiteX25" fmla="*/ 675079 w 764537"/>
              <a:gd name="connsiteY25" fmla="*/ 335981 h 724589"/>
              <a:gd name="connsiteX26" fmla="*/ 610470 w 764537"/>
              <a:gd name="connsiteY26" fmla="*/ 360633 h 724589"/>
              <a:gd name="connsiteX27" fmla="*/ 734442 w 764537"/>
              <a:gd name="connsiteY27" fmla="*/ 422123 h 724589"/>
              <a:gd name="connsiteX28" fmla="*/ 698548 w 764537"/>
              <a:gd name="connsiteY28" fmla="*/ 459793 h 724589"/>
              <a:gd name="connsiteX29" fmla="*/ 656304 w 764537"/>
              <a:gd name="connsiteY29" fmla="*/ 455361 h 724589"/>
              <a:gd name="connsiteX30" fmla="*/ 660998 w 764537"/>
              <a:gd name="connsiteY30" fmla="*/ 570310 h 724589"/>
              <a:gd name="connsiteX31" fmla="*/ 655475 w 764537"/>
              <a:gd name="connsiteY31" fmla="*/ 570587 h 724589"/>
              <a:gd name="connsiteX32" fmla="*/ 661550 w 764537"/>
              <a:gd name="connsiteY32" fmla="*/ 580004 h 724589"/>
              <a:gd name="connsiteX33" fmla="*/ 661826 w 764537"/>
              <a:gd name="connsiteY33" fmla="*/ 586652 h 724589"/>
              <a:gd name="connsiteX34" fmla="*/ 582031 w 764537"/>
              <a:gd name="connsiteY34" fmla="*/ 598008 h 724589"/>
              <a:gd name="connsiteX35" fmla="*/ 565741 w 764537"/>
              <a:gd name="connsiteY35" fmla="*/ 569756 h 724589"/>
              <a:gd name="connsiteX36" fmla="*/ 545585 w 764537"/>
              <a:gd name="connsiteY36" fmla="*/ 585267 h 724589"/>
              <a:gd name="connsiteX37" fmla="*/ 452538 w 764537"/>
              <a:gd name="connsiteY37" fmla="*/ 581389 h 724589"/>
              <a:gd name="connsiteX38" fmla="*/ 448672 w 764537"/>
              <a:gd name="connsiteY38" fmla="*/ 619059 h 724589"/>
              <a:gd name="connsiteX39" fmla="*/ 381854 w 764537"/>
              <a:gd name="connsiteY39" fmla="*/ 665869 h 724589"/>
              <a:gd name="connsiteX40" fmla="*/ 384892 w 764537"/>
              <a:gd name="connsiteY40" fmla="*/ 690798 h 724589"/>
              <a:gd name="connsiteX41" fmla="*/ 294881 w 764537"/>
              <a:gd name="connsiteY41" fmla="*/ 718496 h 724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64537" h="724589">
                <a:moveTo>
                  <a:pt x="294881" y="718496"/>
                </a:moveTo>
                <a:lnTo>
                  <a:pt x="301508" y="724590"/>
                </a:lnTo>
                <a:lnTo>
                  <a:pt x="183887" y="718219"/>
                </a:lnTo>
                <a:lnTo>
                  <a:pt x="183887" y="717665"/>
                </a:lnTo>
                <a:lnTo>
                  <a:pt x="128665" y="698276"/>
                </a:lnTo>
                <a:lnTo>
                  <a:pt x="145784" y="484722"/>
                </a:lnTo>
                <a:lnTo>
                  <a:pt x="8559" y="466995"/>
                </a:lnTo>
                <a:lnTo>
                  <a:pt x="0" y="434311"/>
                </a:lnTo>
                <a:lnTo>
                  <a:pt x="55497" y="431818"/>
                </a:lnTo>
                <a:lnTo>
                  <a:pt x="86697" y="389993"/>
                </a:lnTo>
                <a:lnTo>
                  <a:pt x="148821" y="388331"/>
                </a:lnTo>
                <a:lnTo>
                  <a:pt x="153791" y="374759"/>
                </a:lnTo>
                <a:lnTo>
                  <a:pt x="160141" y="357032"/>
                </a:lnTo>
                <a:lnTo>
                  <a:pt x="256226" y="263412"/>
                </a:lnTo>
                <a:lnTo>
                  <a:pt x="256226" y="262858"/>
                </a:lnTo>
                <a:lnTo>
                  <a:pt x="325253" y="257872"/>
                </a:lnTo>
                <a:lnTo>
                  <a:pt x="390414" y="149294"/>
                </a:lnTo>
                <a:lnTo>
                  <a:pt x="430449" y="137107"/>
                </a:lnTo>
                <a:lnTo>
                  <a:pt x="484014" y="64260"/>
                </a:lnTo>
                <a:lnTo>
                  <a:pt x="528467" y="49857"/>
                </a:lnTo>
                <a:lnTo>
                  <a:pt x="545309" y="0"/>
                </a:lnTo>
                <a:lnTo>
                  <a:pt x="762328" y="179208"/>
                </a:lnTo>
                <a:lnTo>
                  <a:pt x="758187" y="183640"/>
                </a:lnTo>
                <a:lnTo>
                  <a:pt x="764537" y="244577"/>
                </a:lnTo>
                <a:lnTo>
                  <a:pt x="723950" y="313269"/>
                </a:lnTo>
                <a:lnTo>
                  <a:pt x="675079" y="335981"/>
                </a:lnTo>
                <a:lnTo>
                  <a:pt x="610470" y="360633"/>
                </a:lnTo>
                <a:lnTo>
                  <a:pt x="734442" y="422123"/>
                </a:lnTo>
                <a:lnTo>
                  <a:pt x="698548" y="459793"/>
                </a:lnTo>
                <a:lnTo>
                  <a:pt x="656304" y="455361"/>
                </a:lnTo>
                <a:lnTo>
                  <a:pt x="660998" y="570310"/>
                </a:lnTo>
                <a:lnTo>
                  <a:pt x="655475" y="570587"/>
                </a:lnTo>
                <a:lnTo>
                  <a:pt x="661550" y="580004"/>
                </a:lnTo>
                <a:lnTo>
                  <a:pt x="661826" y="586652"/>
                </a:lnTo>
                <a:lnTo>
                  <a:pt x="582031" y="598008"/>
                </a:lnTo>
                <a:lnTo>
                  <a:pt x="565741" y="569756"/>
                </a:lnTo>
                <a:lnTo>
                  <a:pt x="545585" y="585267"/>
                </a:lnTo>
                <a:lnTo>
                  <a:pt x="452538" y="581389"/>
                </a:lnTo>
                <a:lnTo>
                  <a:pt x="448672" y="619059"/>
                </a:lnTo>
                <a:lnTo>
                  <a:pt x="381854" y="665869"/>
                </a:lnTo>
                <a:lnTo>
                  <a:pt x="384892" y="690798"/>
                </a:lnTo>
                <a:lnTo>
                  <a:pt x="294881" y="718496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2" name="Freihandform 971">
            <a:extLst>
              <a:ext uri="{FF2B5EF4-FFF2-40B4-BE49-F238E27FC236}">
                <a16:creationId xmlns:a16="http://schemas.microsoft.com/office/drawing/2014/main" id="{9E29B779-9C8E-EFE4-10DD-0705E3C911BA}"/>
              </a:ext>
            </a:extLst>
          </p:cNvPr>
          <p:cNvSpPr/>
          <p:nvPr/>
        </p:nvSpPr>
        <p:spPr>
          <a:xfrm>
            <a:off x="6143706" y="2770358"/>
            <a:ext cx="472205" cy="464233"/>
          </a:xfrm>
          <a:custGeom>
            <a:avLst/>
            <a:gdLst>
              <a:gd name="connsiteX0" fmla="*/ 539511 w 814512"/>
              <a:gd name="connsiteY0" fmla="*/ 55120 h 800483"/>
              <a:gd name="connsiteX1" fmla="*/ 621791 w 814512"/>
              <a:gd name="connsiteY1" fmla="*/ 554 h 800483"/>
              <a:gd name="connsiteX2" fmla="*/ 630350 w 814512"/>
              <a:gd name="connsiteY2" fmla="*/ 0 h 800483"/>
              <a:gd name="connsiteX3" fmla="*/ 638909 w 814512"/>
              <a:gd name="connsiteY3" fmla="*/ 32961 h 800483"/>
              <a:gd name="connsiteX4" fmla="*/ 776410 w 814512"/>
              <a:gd name="connsiteY4" fmla="*/ 50688 h 800483"/>
              <a:gd name="connsiteX5" fmla="*/ 759291 w 814512"/>
              <a:gd name="connsiteY5" fmla="*/ 264797 h 800483"/>
              <a:gd name="connsiteX6" fmla="*/ 814512 w 814512"/>
              <a:gd name="connsiteY6" fmla="*/ 283909 h 800483"/>
              <a:gd name="connsiteX7" fmla="*/ 814512 w 814512"/>
              <a:gd name="connsiteY7" fmla="*/ 284740 h 800483"/>
              <a:gd name="connsiteX8" fmla="*/ 802364 w 814512"/>
              <a:gd name="connsiteY8" fmla="*/ 283909 h 800483"/>
              <a:gd name="connsiteX9" fmla="*/ 798222 w 814512"/>
              <a:gd name="connsiteY9" fmla="*/ 368943 h 800483"/>
              <a:gd name="connsiteX10" fmla="*/ 724502 w 814512"/>
              <a:gd name="connsiteY10" fmla="*/ 444005 h 800483"/>
              <a:gd name="connsiteX11" fmla="*/ 673422 w 814512"/>
              <a:gd name="connsiteY11" fmla="*/ 578896 h 800483"/>
              <a:gd name="connsiteX12" fmla="*/ 783589 w 814512"/>
              <a:gd name="connsiteY12" fmla="*/ 747580 h 800483"/>
              <a:gd name="connsiteX13" fmla="*/ 785797 w 814512"/>
              <a:gd name="connsiteY13" fmla="*/ 750904 h 800483"/>
              <a:gd name="connsiteX14" fmla="*/ 679773 w 814512"/>
              <a:gd name="connsiteY14" fmla="*/ 797160 h 800483"/>
              <a:gd name="connsiteX15" fmla="*/ 566569 w 814512"/>
              <a:gd name="connsiteY15" fmla="*/ 800484 h 800483"/>
              <a:gd name="connsiteX16" fmla="*/ 551384 w 814512"/>
              <a:gd name="connsiteY16" fmla="*/ 739547 h 800483"/>
              <a:gd name="connsiteX17" fmla="*/ 453918 w 814512"/>
              <a:gd name="connsiteY17" fmla="*/ 732623 h 800483"/>
              <a:gd name="connsiteX18" fmla="*/ 307858 w 814512"/>
              <a:gd name="connsiteY18" fmla="*/ 680827 h 800483"/>
              <a:gd name="connsiteX19" fmla="*/ 256226 w 814512"/>
              <a:gd name="connsiteY19" fmla="*/ 713511 h 800483"/>
              <a:gd name="connsiteX20" fmla="*/ 154895 w 814512"/>
              <a:gd name="connsiteY20" fmla="*/ 429602 h 800483"/>
              <a:gd name="connsiteX21" fmla="*/ 0 w 814512"/>
              <a:gd name="connsiteY21" fmla="*/ 135168 h 800483"/>
              <a:gd name="connsiteX22" fmla="*/ 252913 w 814512"/>
              <a:gd name="connsiteY22" fmla="*/ 17173 h 800483"/>
              <a:gd name="connsiteX23" fmla="*/ 253189 w 814512"/>
              <a:gd name="connsiteY23" fmla="*/ 16065 h 800483"/>
              <a:gd name="connsiteX24" fmla="*/ 381578 w 814512"/>
              <a:gd name="connsiteY24" fmla="*/ 24652 h 800483"/>
              <a:gd name="connsiteX25" fmla="*/ 427964 w 814512"/>
              <a:gd name="connsiteY25" fmla="*/ 56505 h 800483"/>
              <a:gd name="connsiteX26" fmla="*/ 539511 w 814512"/>
              <a:gd name="connsiteY26" fmla="*/ 55120 h 800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512" h="800483">
                <a:moveTo>
                  <a:pt x="539511" y="55120"/>
                </a:moveTo>
                <a:lnTo>
                  <a:pt x="621791" y="554"/>
                </a:lnTo>
                <a:lnTo>
                  <a:pt x="630350" y="0"/>
                </a:lnTo>
                <a:lnTo>
                  <a:pt x="638909" y="32961"/>
                </a:lnTo>
                <a:lnTo>
                  <a:pt x="776410" y="50688"/>
                </a:lnTo>
                <a:lnTo>
                  <a:pt x="759291" y="264797"/>
                </a:lnTo>
                <a:lnTo>
                  <a:pt x="814512" y="283909"/>
                </a:lnTo>
                <a:lnTo>
                  <a:pt x="814512" y="284740"/>
                </a:lnTo>
                <a:lnTo>
                  <a:pt x="802364" y="283909"/>
                </a:lnTo>
                <a:lnTo>
                  <a:pt x="798222" y="368943"/>
                </a:lnTo>
                <a:lnTo>
                  <a:pt x="724502" y="444005"/>
                </a:lnTo>
                <a:lnTo>
                  <a:pt x="673422" y="578896"/>
                </a:lnTo>
                <a:lnTo>
                  <a:pt x="783589" y="747580"/>
                </a:lnTo>
                <a:lnTo>
                  <a:pt x="785797" y="750904"/>
                </a:lnTo>
                <a:lnTo>
                  <a:pt x="679773" y="797160"/>
                </a:lnTo>
                <a:lnTo>
                  <a:pt x="566569" y="800484"/>
                </a:lnTo>
                <a:lnTo>
                  <a:pt x="551384" y="739547"/>
                </a:lnTo>
                <a:lnTo>
                  <a:pt x="453918" y="732623"/>
                </a:lnTo>
                <a:lnTo>
                  <a:pt x="307858" y="680827"/>
                </a:lnTo>
                <a:lnTo>
                  <a:pt x="256226" y="713511"/>
                </a:lnTo>
                <a:lnTo>
                  <a:pt x="154895" y="429602"/>
                </a:lnTo>
                <a:lnTo>
                  <a:pt x="0" y="135168"/>
                </a:lnTo>
                <a:lnTo>
                  <a:pt x="252913" y="17173"/>
                </a:lnTo>
                <a:lnTo>
                  <a:pt x="253189" y="16065"/>
                </a:lnTo>
                <a:lnTo>
                  <a:pt x="381578" y="24652"/>
                </a:lnTo>
                <a:lnTo>
                  <a:pt x="427964" y="56505"/>
                </a:lnTo>
                <a:lnTo>
                  <a:pt x="539511" y="5512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3" name="Freihandform 972">
            <a:extLst>
              <a:ext uri="{FF2B5EF4-FFF2-40B4-BE49-F238E27FC236}">
                <a16:creationId xmlns:a16="http://schemas.microsoft.com/office/drawing/2014/main" id="{ED5FA8C5-0766-A12D-7F95-FDB770F5EFFA}"/>
              </a:ext>
            </a:extLst>
          </p:cNvPr>
          <p:cNvSpPr/>
          <p:nvPr/>
        </p:nvSpPr>
        <p:spPr>
          <a:xfrm>
            <a:off x="6491057" y="2249099"/>
            <a:ext cx="428826" cy="484956"/>
          </a:xfrm>
          <a:custGeom>
            <a:avLst/>
            <a:gdLst>
              <a:gd name="connsiteX0" fmla="*/ 184439 w 739687"/>
              <a:gd name="connsiteY0" fmla="*/ 835384 h 836214"/>
              <a:gd name="connsiteX1" fmla="*/ 0 w 739687"/>
              <a:gd name="connsiteY1" fmla="*/ 313546 h 836214"/>
              <a:gd name="connsiteX2" fmla="*/ 284665 w 739687"/>
              <a:gd name="connsiteY2" fmla="*/ 194166 h 836214"/>
              <a:gd name="connsiteX3" fmla="*/ 282456 w 739687"/>
              <a:gd name="connsiteY3" fmla="*/ 189734 h 836214"/>
              <a:gd name="connsiteX4" fmla="*/ 720913 w 739687"/>
              <a:gd name="connsiteY4" fmla="*/ 0 h 836214"/>
              <a:gd name="connsiteX5" fmla="*/ 722293 w 739687"/>
              <a:gd name="connsiteY5" fmla="*/ 277 h 836214"/>
              <a:gd name="connsiteX6" fmla="*/ 715943 w 739687"/>
              <a:gd name="connsiteY6" fmla="*/ 96667 h 836214"/>
              <a:gd name="connsiteX7" fmla="*/ 691369 w 739687"/>
              <a:gd name="connsiteY7" fmla="*/ 94452 h 836214"/>
              <a:gd name="connsiteX8" fmla="*/ 739688 w 739687"/>
              <a:gd name="connsiteY8" fmla="*/ 185025 h 836214"/>
              <a:gd name="connsiteX9" fmla="*/ 720913 w 739687"/>
              <a:gd name="connsiteY9" fmla="*/ 310776 h 836214"/>
              <a:gd name="connsiteX10" fmla="*/ 645259 w 739687"/>
              <a:gd name="connsiteY10" fmla="*/ 318531 h 836214"/>
              <a:gd name="connsiteX11" fmla="*/ 642498 w 739687"/>
              <a:gd name="connsiteY11" fmla="*/ 396087 h 836214"/>
              <a:gd name="connsiteX12" fmla="*/ 642498 w 739687"/>
              <a:gd name="connsiteY12" fmla="*/ 400242 h 836214"/>
              <a:gd name="connsiteX13" fmla="*/ 611022 w 739687"/>
              <a:gd name="connsiteY13" fmla="*/ 444282 h 836214"/>
              <a:gd name="connsiteX14" fmla="*/ 580098 w 739687"/>
              <a:gd name="connsiteY14" fmla="*/ 456746 h 836214"/>
              <a:gd name="connsiteX15" fmla="*/ 575405 w 739687"/>
              <a:gd name="connsiteY15" fmla="*/ 458685 h 836214"/>
              <a:gd name="connsiteX16" fmla="*/ 578442 w 739687"/>
              <a:gd name="connsiteY16" fmla="*/ 461178 h 836214"/>
              <a:gd name="connsiteX17" fmla="*/ 561875 w 739687"/>
              <a:gd name="connsiteY17" fmla="*/ 511035 h 836214"/>
              <a:gd name="connsiteX18" fmla="*/ 517422 w 739687"/>
              <a:gd name="connsiteY18" fmla="*/ 525439 h 836214"/>
              <a:gd name="connsiteX19" fmla="*/ 463582 w 739687"/>
              <a:gd name="connsiteY19" fmla="*/ 598285 h 836214"/>
              <a:gd name="connsiteX20" fmla="*/ 423546 w 739687"/>
              <a:gd name="connsiteY20" fmla="*/ 610473 h 836214"/>
              <a:gd name="connsiteX21" fmla="*/ 358385 w 739687"/>
              <a:gd name="connsiteY21" fmla="*/ 719327 h 836214"/>
              <a:gd name="connsiteX22" fmla="*/ 289359 w 739687"/>
              <a:gd name="connsiteY22" fmla="*/ 724313 h 836214"/>
              <a:gd name="connsiteX23" fmla="*/ 289635 w 739687"/>
              <a:gd name="connsiteY23" fmla="*/ 724867 h 836214"/>
              <a:gd name="connsiteX24" fmla="*/ 193274 w 739687"/>
              <a:gd name="connsiteY24" fmla="*/ 818764 h 836214"/>
              <a:gd name="connsiteX25" fmla="*/ 187200 w 739687"/>
              <a:gd name="connsiteY25" fmla="*/ 836214 h 836214"/>
              <a:gd name="connsiteX26" fmla="*/ 184439 w 739687"/>
              <a:gd name="connsiteY26" fmla="*/ 835384 h 83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9687" h="836214">
                <a:moveTo>
                  <a:pt x="184439" y="835384"/>
                </a:moveTo>
                <a:lnTo>
                  <a:pt x="0" y="313546"/>
                </a:lnTo>
                <a:lnTo>
                  <a:pt x="284665" y="194166"/>
                </a:lnTo>
                <a:lnTo>
                  <a:pt x="282456" y="189734"/>
                </a:lnTo>
                <a:lnTo>
                  <a:pt x="720913" y="0"/>
                </a:lnTo>
                <a:lnTo>
                  <a:pt x="722293" y="277"/>
                </a:lnTo>
                <a:lnTo>
                  <a:pt x="715943" y="96667"/>
                </a:lnTo>
                <a:lnTo>
                  <a:pt x="691369" y="94452"/>
                </a:lnTo>
                <a:lnTo>
                  <a:pt x="739688" y="185025"/>
                </a:lnTo>
                <a:lnTo>
                  <a:pt x="720913" y="310776"/>
                </a:lnTo>
                <a:lnTo>
                  <a:pt x="645259" y="318531"/>
                </a:lnTo>
                <a:lnTo>
                  <a:pt x="642498" y="396087"/>
                </a:lnTo>
                <a:lnTo>
                  <a:pt x="642498" y="400242"/>
                </a:lnTo>
                <a:lnTo>
                  <a:pt x="611022" y="444282"/>
                </a:lnTo>
                <a:lnTo>
                  <a:pt x="580098" y="456746"/>
                </a:lnTo>
                <a:lnTo>
                  <a:pt x="575405" y="458685"/>
                </a:lnTo>
                <a:lnTo>
                  <a:pt x="578442" y="461178"/>
                </a:lnTo>
                <a:lnTo>
                  <a:pt x="561875" y="511035"/>
                </a:lnTo>
                <a:lnTo>
                  <a:pt x="517422" y="525439"/>
                </a:lnTo>
                <a:lnTo>
                  <a:pt x="463582" y="598285"/>
                </a:lnTo>
                <a:lnTo>
                  <a:pt x="423546" y="610473"/>
                </a:lnTo>
                <a:lnTo>
                  <a:pt x="358385" y="719327"/>
                </a:lnTo>
                <a:lnTo>
                  <a:pt x="289359" y="724313"/>
                </a:lnTo>
                <a:lnTo>
                  <a:pt x="289635" y="724867"/>
                </a:lnTo>
                <a:lnTo>
                  <a:pt x="193274" y="818764"/>
                </a:lnTo>
                <a:lnTo>
                  <a:pt x="187200" y="836214"/>
                </a:lnTo>
                <a:lnTo>
                  <a:pt x="184439" y="835384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sp>
        <p:nvSpPr>
          <p:cNvPr id="974" name="Freihandform 973">
            <a:extLst>
              <a:ext uri="{FF2B5EF4-FFF2-40B4-BE49-F238E27FC236}">
                <a16:creationId xmlns:a16="http://schemas.microsoft.com/office/drawing/2014/main" id="{E071D97F-3104-6980-53C3-0C74110D4D40}"/>
              </a:ext>
            </a:extLst>
          </p:cNvPr>
          <p:cNvSpPr/>
          <p:nvPr/>
        </p:nvSpPr>
        <p:spPr>
          <a:xfrm>
            <a:off x="6084001" y="2889709"/>
            <a:ext cx="156388" cy="359821"/>
          </a:xfrm>
          <a:custGeom>
            <a:avLst/>
            <a:gdLst>
              <a:gd name="connsiteX0" fmla="*/ 31752 w 269755"/>
              <a:gd name="connsiteY0" fmla="*/ 0 h 620444"/>
              <a:gd name="connsiteX1" fmla="*/ 174499 w 269755"/>
              <a:gd name="connsiteY1" fmla="*/ 242084 h 620444"/>
              <a:gd name="connsiteX2" fmla="*/ 269755 w 269755"/>
              <a:gd name="connsiteY2" fmla="*/ 620444 h 620444"/>
              <a:gd name="connsiteX3" fmla="*/ 216743 w 269755"/>
              <a:gd name="connsiteY3" fmla="*/ 620444 h 620444"/>
              <a:gd name="connsiteX4" fmla="*/ 0 w 269755"/>
              <a:gd name="connsiteY4" fmla="*/ 43764 h 620444"/>
              <a:gd name="connsiteX5" fmla="*/ 31752 w 269755"/>
              <a:gd name="connsiteY5" fmla="*/ 0 h 620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755" h="620444">
                <a:moveTo>
                  <a:pt x="31752" y="0"/>
                </a:moveTo>
                <a:cubicBezTo>
                  <a:pt x="31752" y="0"/>
                  <a:pt x="132255" y="151510"/>
                  <a:pt x="174499" y="242084"/>
                </a:cubicBezTo>
                <a:cubicBezTo>
                  <a:pt x="216743" y="332658"/>
                  <a:pt x="269755" y="620444"/>
                  <a:pt x="269755" y="620444"/>
                </a:cubicBezTo>
                <a:lnTo>
                  <a:pt x="216743" y="620444"/>
                </a:lnTo>
                <a:lnTo>
                  <a:pt x="0" y="43764"/>
                </a:lnTo>
                <a:lnTo>
                  <a:pt x="31752" y="0"/>
                </a:lnTo>
                <a:close/>
              </a:path>
            </a:pathLst>
          </a:custGeom>
          <a:solidFill>
            <a:srgbClr val="F2F2F2"/>
          </a:solidFill>
          <a:ln w="6350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pPr algn="ctr"/>
            <a:endParaRPr lang="de-DE" sz="600" b="1">
              <a:latin typeface="Arial Narrow" panose="020B0606020202030204" pitchFamily="34" charset="0"/>
            </a:endParaRPr>
          </a:p>
        </p:txBody>
      </p:sp>
      <p:grpSp>
        <p:nvGrpSpPr>
          <p:cNvPr id="975" name="Gruppieren 974"/>
          <p:cNvGrpSpPr/>
          <p:nvPr/>
        </p:nvGrpSpPr>
        <p:grpSpPr>
          <a:xfrm>
            <a:off x="6084000" y="1648326"/>
            <a:ext cx="1617824" cy="1601205"/>
            <a:chOff x="460959" y="1729202"/>
            <a:chExt cx="2790601" cy="2760975"/>
          </a:xfrm>
          <a:solidFill>
            <a:srgbClr val="FFFF99"/>
          </a:solidFill>
        </p:grpSpPr>
        <p:sp>
          <p:nvSpPr>
            <p:cNvPr id="981" name="Freihandform 980">
              <a:extLst>
                <a:ext uri="{FF2B5EF4-FFF2-40B4-BE49-F238E27FC236}">
                  <a16:creationId xmlns:a16="http://schemas.microsoft.com/office/drawing/2014/main" id="{BB7AB297-6AF2-9CAE-CB88-FA9A9717246D}"/>
                </a:ext>
              </a:extLst>
            </p:cNvPr>
            <p:cNvSpPr/>
            <p:nvPr/>
          </p:nvSpPr>
          <p:spPr>
            <a:xfrm>
              <a:off x="2355874" y="2760967"/>
              <a:ext cx="633386" cy="452591"/>
            </a:xfrm>
            <a:custGeom>
              <a:avLst/>
              <a:gdLst>
                <a:gd name="connsiteX0" fmla="*/ 611851 w 633386"/>
                <a:gd name="connsiteY0" fmla="*/ 336258 h 452591"/>
                <a:gd name="connsiteX1" fmla="*/ 633387 w 633386"/>
                <a:gd name="connsiteY1" fmla="*/ 334874 h 452591"/>
                <a:gd name="connsiteX2" fmla="*/ 568226 w 633386"/>
                <a:gd name="connsiteY2" fmla="*/ 401904 h 452591"/>
                <a:gd name="connsiteX3" fmla="*/ 550831 w 633386"/>
                <a:gd name="connsiteY3" fmla="*/ 406335 h 452591"/>
                <a:gd name="connsiteX4" fmla="*/ 528467 w 633386"/>
                <a:gd name="connsiteY4" fmla="*/ 401350 h 452591"/>
                <a:gd name="connsiteX5" fmla="*/ 504722 w 633386"/>
                <a:gd name="connsiteY5" fmla="*/ 448437 h 452591"/>
                <a:gd name="connsiteX6" fmla="*/ 392070 w 633386"/>
                <a:gd name="connsiteY6" fmla="*/ 434865 h 452591"/>
                <a:gd name="connsiteX7" fmla="*/ 372467 w 633386"/>
                <a:gd name="connsiteY7" fmla="*/ 412706 h 452591"/>
                <a:gd name="connsiteX8" fmla="*/ 402562 w 633386"/>
                <a:gd name="connsiteY8" fmla="*/ 384731 h 452591"/>
                <a:gd name="connsiteX9" fmla="*/ 329670 w 633386"/>
                <a:gd name="connsiteY9" fmla="*/ 368666 h 452591"/>
                <a:gd name="connsiteX10" fmla="*/ 329394 w 633386"/>
                <a:gd name="connsiteY10" fmla="*/ 406059 h 452591"/>
                <a:gd name="connsiteX11" fmla="*/ 299851 w 633386"/>
                <a:gd name="connsiteY11" fmla="*/ 383900 h 452591"/>
                <a:gd name="connsiteX12" fmla="*/ 300127 w 633386"/>
                <a:gd name="connsiteY12" fmla="*/ 327672 h 452591"/>
                <a:gd name="connsiteX13" fmla="*/ 263681 w 633386"/>
                <a:gd name="connsiteY13" fmla="*/ 327118 h 452591"/>
                <a:gd name="connsiteX14" fmla="*/ 240212 w 633386"/>
                <a:gd name="connsiteY14" fmla="*/ 361464 h 452591"/>
                <a:gd name="connsiteX15" fmla="*/ 246839 w 633386"/>
                <a:gd name="connsiteY15" fmla="*/ 383623 h 452591"/>
                <a:gd name="connsiteX16" fmla="*/ 269755 w 633386"/>
                <a:gd name="connsiteY16" fmla="*/ 389993 h 452591"/>
                <a:gd name="connsiteX17" fmla="*/ 296262 w 633386"/>
                <a:gd name="connsiteY17" fmla="*/ 409105 h 452591"/>
                <a:gd name="connsiteX18" fmla="*/ 266442 w 633386"/>
                <a:gd name="connsiteY18" fmla="*/ 421292 h 452591"/>
                <a:gd name="connsiteX19" fmla="*/ 276106 w 633386"/>
                <a:gd name="connsiteY19" fmla="*/ 446498 h 452591"/>
                <a:gd name="connsiteX20" fmla="*/ 229720 w 633386"/>
                <a:gd name="connsiteY20" fmla="*/ 452592 h 452591"/>
                <a:gd name="connsiteX21" fmla="*/ 84488 w 633386"/>
                <a:gd name="connsiteY21" fmla="*/ 344568 h 452591"/>
                <a:gd name="connsiteX22" fmla="*/ 0 w 633386"/>
                <a:gd name="connsiteY22" fmla="*/ 149294 h 452591"/>
                <a:gd name="connsiteX23" fmla="*/ 49699 w 633386"/>
                <a:gd name="connsiteY23" fmla="*/ 140431 h 452591"/>
                <a:gd name="connsiteX24" fmla="*/ 109890 w 633386"/>
                <a:gd name="connsiteY24" fmla="*/ 75063 h 452591"/>
                <a:gd name="connsiteX25" fmla="*/ 103540 w 633386"/>
                <a:gd name="connsiteY25" fmla="*/ 24652 h 452591"/>
                <a:gd name="connsiteX26" fmla="*/ 170081 w 633386"/>
                <a:gd name="connsiteY26" fmla="*/ 0 h 452591"/>
                <a:gd name="connsiteX27" fmla="*/ 186371 w 633386"/>
                <a:gd name="connsiteY27" fmla="*/ 44041 h 452591"/>
                <a:gd name="connsiteX28" fmla="*/ 265614 w 633386"/>
                <a:gd name="connsiteY28" fmla="*/ 91959 h 452591"/>
                <a:gd name="connsiteX29" fmla="*/ 384891 w 633386"/>
                <a:gd name="connsiteY29" fmla="*/ 92790 h 452591"/>
                <a:gd name="connsiteX30" fmla="*/ 428240 w 633386"/>
                <a:gd name="connsiteY30" fmla="*/ 58721 h 452591"/>
                <a:gd name="connsiteX31" fmla="*/ 441769 w 633386"/>
                <a:gd name="connsiteY31" fmla="*/ 58167 h 452591"/>
                <a:gd name="connsiteX32" fmla="*/ 477111 w 633386"/>
                <a:gd name="connsiteY32" fmla="*/ 178378 h 452591"/>
                <a:gd name="connsiteX33" fmla="*/ 430449 w 633386"/>
                <a:gd name="connsiteY33" fmla="*/ 199705 h 452591"/>
                <a:gd name="connsiteX34" fmla="*/ 476559 w 633386"/>
                <a:gd name="connsiteY34" fmla="*/ 237929 h 452591"/>
                <a:gd name="connsiteX35" fmla="*/ 529019 w 633386"/>
                <a:gd name="connsiteY35" fmla="*/ 242915 h 452591"/>
                <a:gd name="connsiteX36" fmla="*/ 549451 w 633386"/>
                <a:gd name="connsiteY36" fmla="*/ 244854 h 452591"/>
                <a:gd name="connsiteX37" fmla="*/ 532608 w 633386"/>
                <a:gd name="connsiteY37" fmla="*/ 285294 h 452591"/>
                <a:gd name="connsiteX38" fmla="*/ 611851 w 633386"/>
                <a:gd name="connsiteY38" fmla="*/ 336258 h 45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3386" h="452591">
                  <a:moveTo>
                    <a:pt x="611851" y="336258"/>
                  </a:moveTo>
                  <a:lnTo>
                    <a:pt x="633387" y="334874"/>
                  </a:lnTo>
                  <a:lnTo>
                    <a:pt x="568226" y="401904"/>
                  </a:lnTo>
                  <a:lnTo>
                    <a:pt x="550831" y="406335"/>
                  </a:lnTo>
                  <a:lnTo>
                    <a:pt x="528467" y="401350"/>
                  </a:lnTo>
                  <a:lnTo>
                    <a:pt x="504722" y="448437"/>
                  </a:lnTo>
                  <a:lnTo>
                    <a:pt x="392070" y="434865"/>
                  </a:lnTo>
                  <a:lnTo>
                    <a:pt x="372467" y="412706"/>
                  </a:lnTo>
                  <a:lnTo>
                    <a:pt x="402562" y="384731"/>
                  </a:lnTo>
                  <a:lnTo>
                    <a:pt x="329670" y="368666"/>
                  </a:lnTo>
                  <a:lnTo>
                    <a:pt x="329394" y="406059"/>
                  </a:lnTo>
                  <a:lnTo>
                    <a:pt x="299851" y="383900"/>
                  </a:lnTo>
                  <a:lnTo>
                    <a:pt x="300127" y="327672"/>
                  </a:lnTo>
                  <a:lnTo>
                    <a:pt x="263681" y="327118"/>
                  </a:lnTo>
                  <a:lnTo>
                    <a:pt x="240212" y="361464"/>
                  </a:lnTo>
                  <a:lnTo>
                    <a:pt x="246839" y="383623"/>
                  </a:lnTo>
                  <a:lnTo>
                    <a:pt x="269755" y="389993"/>
                  </a:lnTo>
                  <a:lnTo>
                    <a:pt x="296262" y="409105"/>
                  </a:lnTo>
                  <a:lnTo>
                    <a:pt x="266442" y="421292"/>
                  </a:lnTo>
                  <a:lnTo>
                    <a:pt x="276106" y="446498"/>
                  </a:lnTo>
                  <a:lnTo>
                    <a:pt x="229720" y="452592"/>
                  </a:lnTo>
                  <a:lnTo>
                    <a:pt x="84488" y="344568"/>
                  </a:lnTo>
                  <a:lnTo>
                    <a:pt x="0" y="149294"/>
                  </a:lnTo>
                  <a:lnTo>
                    <a:pt x="49699" y="140431"/>
                  </a:lnTo>
                  <a:lnTo>
                    <a:pt x="109890" y="75063"/>
                  </a:lnTo>
                  <a:lnTo>
                    <a:pt x="103540" y="24652"/>
                  </a:lnTo>
                  <a:lnTo>
                    <a:pt x="170081" y="0"/>
                  </a:lnTo>
                  <a:lnTo>
                    <a:pt x="186371" y="44041"/>
                  </a:lnTo>
                  <a:lnTo>
                    <a:pt x="265614" y="91959"/>
                  </a:lnTo>
                  <a:lnTo>
                    <a:pt x="384891" y="92790"/>
                  </a:lnTo>
                  <a:lnTo>
                    <a:pt x="428240" y="58721"/>
                  </a:lnTo>
                  <a:lnTo>
                    <a:pt x="441769" y="58167"/>
                  </a:lnTo>
                  <a:lnTo>
                    <a:pt x="477111" y="178378"/>
                  </a:lnTo>
                  <a:lnTo>
                    <a:pt x="430449" y="199705"/>
                  </a:lnTo>
                  <a:lnTo>
                    <a:pt x="476559" y="237929"/>
                  </a:lnTo>
                  <a:lnTo>
                    <a:pt x="529019" y="242915"/>
                  </a:lnTo>
                  <a:lnTo>
                    <a:pt x="549451" y="244854"/>
                  </a:lnTo>
                  <a:lnTo>
                    <a:pt x="532608" y="285294"/>
                  </a:lnTo>
                  <a:lnTo>
                    <a:pt x="611851" y="33625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2" name="Freihandform 981">
              <a:extLst>
                <a:ext uri="{FF2B5EF4-FFF2-40B4-BE49-F238E27FC236}">
                  <a16:creationId xmlns:a16="http://schemas.microsoft.com/office/drawing/2014/main" id="{A97466B0-A28E-09E3-0390-88DD0FE9A1F1}"/>
                </a:ext>
              </a:extLst>
            </p:cNvPr>
            <p:cNvSpPr/>
            <p:nvPr/>
          </p:nvSpPr>
          <p:spPr>
            <a:xfrm>
              <a:off x="2662351" y="3096117"/>
              <a:ext cx="589209" cy="501063"/>
            </a:xfrm>
            <a:custGeom>
              <a:avLst/>
              <a:gdLst>
                <a:gd name="connsiteX0" fmla="*/ 246839 w 589209"/>
                <a:gd name="connsiteY0" fmla="*/ 73124 h 501063"/>
                <a:gd name="connsiteX1" fmla="*/ 264233 w 589209"/>
                <a:gd name="connsiteY1" fmla="*/ 68415 h 501063"/>
                <a:gd name="connsiteX2" fmla="*/ 329671 w 589209"/>
                <a:gd name="connsiteY2" fmla="*/ 1662 h 501063"/>
                <a:gd name="connsiteX3" fmla="*/ 354520 w 589209"/>
                <a:gd name="connsiteY3" fmla="*/ 0 h 501063"/>
                <a:gd name="connsiteX4" fmla="*/ 377713 w 589209"/>
                <a:gd name="connsiteY4" fmla="*/ 40994 h 501063"/>
                <a:gd name="connsiteX5" fmla="*/ 447291 w 589209"/>
                <a:gd name="connsiteY5" fmla="*/ 41548 h 501063"/>
                <a:gd name="connsiteX6" fmla="*/ 493677 w 589209"/>
                <a:gd name="connsiteY6" fmla="*/ 73401 h 501063"/>
                <a:gd name="connsiteX7" fmla="*/ 490088 w 589209"/>
                <a:gd name="connsiteY7" fmla="*/ 126582 h 501063"/>
                <a:gd name="connsiteX8" fmla="*/ 522945 w 589209"/>
                <a:gd name="connsiteY8" fmla="*/ 158435 h 501063"/>
                <a:gd name="connsiteX9" fmla="*/ 522945 w 589209"/>
                <a:gd name="connsiteY9" fmla="*/ 183363 h 501063"/>
                <a:gd name="connsiteX10" fmla="*/ 589210 w 589209"/>
                <a:gd name="connsiteY10" fmla="*/ 209123 h 501063"/>
                <a:gd name="connsiteX11" fmla="*/ 585621 w 589209"/>
                <a:gd name="connsiteY11" fmla="*/ 240422 h 501063"/>
                <a:gd name="connsiteX12" fmla="*/ 548898 w 589209"/>
                <a:gd name="connsiteY12" fmla="*/ 246516 h 501063"/>
                <a:gd name="connsiteX13" fmla="*/ 528743 w 589209"/>
                <a:gd name="connsiteY13" fmla="*/ 268397 h 501063"/>
                <a:gd name="connsiteX14" fmla="*/ 515490 w 589209"/>
                <a:gd name="connsiteY14" fmla="*/ 258703 h 501063"/>
                <a:gd name="connsiteX15" fmla="*/ 452538 w 589209"/>
                <a:gd name="connsiteY15" fmla="*/ 245685 h 501063"/>
                <a:gd name="connsiteX16" fmla="*/ 411950 w 589209"/>
                <a:gd name="connsiteY16" fmla="*/ 345953 h 501063"/>
                <a:gd name="connsiteX17" fmla="*/ 378541 w 589209"/>
                <a:gd name="connsiteY17" fmla="*/ 336259 h 501063"/>
                <a:gd name="connsiteX18" fmla="*/ 368601 w 589209"/>
                <a:gd name="connsiteY18" fmla="*/ 336259 h 501063"/>
                <a:gd name="connsiteX19" fmla="*/ 329394 w 589209"/>
                <a:gd name="connsiteY19" fmla="*/ 468657 h 501063"/>
                <a:gd name="connsiteX20" fmla="*/ 238003 w 589209"/>
                <a:gd name="connsiteY20" fmla="*/ 479459 h 501063"/>
                <a:gd name="connsiteX21" fmla="*/ 237727 w 589209"/>
                <a:gd name="connsiteY21" fmla="*/ 481398 h 501063"/>
                <a:gd name="connsiteX22" fmla="*/ 201281 w 589209"/>
                <a:gd name="connsiteY22" fmla="*/ 479459 h 501063"/>
                <a:gd name="connsiteX23" fmla="*/ 171186 w 589209"/>
                <a:gd name="connsiteY23" fmla="*/ 501064 h 501063"/>
                <a:gd name="connsiteX24" fmla="*/ 78414 w 589209"/>
                <a:gd name="connsiteY24" fmla="*/ 468934 h 501063"/>
                <a:gd name="connsiteX25" fmla="*/ 53288 w 589209"/>
                <a:gd name="connsiteY25" fmla="*/ 500510 h 501063"/>
                <a:gd name="connsiteX26" fmla="*/ 48042 w 589209"/>
                <a:gd name="connsiteY26" fmla="*/ 496909 h 501063"/>
                <a:gd name="connsiteX27" fmla="*/ 59087 w 589209"/>
                <a:gd name="connsiteY27" fmla="*/ 362018 h 501063"/>
                <a:gd name="connsiteX28" fmla="*/ 29267 w 589209"/>
                <a:gd name="connsiteY28" fmla="*/ 349277 h 501063"/>
                <a:gd name="connsiteX29" fmla="*/ 0 w 589209"/>
                <a:gd name="connsiteY29" fmla="*/ 264243 h 501063"/>
                <a:gd name="connsiteX30" fmla="*/ 276 w 589209"/>
                <a:gd name="connsiteY30" fmla="*/ 259257 h 501063"/>
                <a:gd name="connsiteX31" fmla="*/ 49975 w 589209"/>
                <a:gd name="connsiteY31" fmla="*/ 261473 h 501063"/>
                <a:gd name="connsiteX32" fmla="*/ 55221 w 589209"/>
                <a:gd name="connsiteY32" fmla="*/ 229897 h 501063"/>
                <a:gd name="connsiteX33" fmla="*/ 56878 w 589209"/>
                <a:gd name="connsiteY33" fmla="*/ 230174 h 501063"/>
                <a:gd name="connsiteX34" fmla="*/ 80347 w 589209"/>
                <a:gd name="connsiteY34" fmla="*/ 225465 h 501063"/>
                <a:gd name="connsiteX35" fmla="*/ 120658 w 589209"/>
                <a:gd name="connsiteY35" fmla="*/ 170899 h 501063"/>
                <a:gd name="connsiteX36" fmla="*/ 87249 w 589209"/>
                <a:gd name="connsiteY36" fmla="*/ 158158 h 501063"/>
                <a:gd name="connsiteX37" fmla="*/ 87802 w 589209"/>
                <a:gd name="connsiteY37" fmla="*/ 101653 h 501063"/>
                <a:gd name="connsiteX38" fmla="*/ 200729 w 589209"/>
                <a:gd name="connsiteY38" fmla="*/ 114948 h 501063"/>
                <a:gd name="connsiteX39" fmla="*/ 224474 w 589209"/>
                <a:gd name="connsiteY39" fmla="*/ 68138 h 501063"/>
                <a:gd name="connsiteX40" fmla="*/ 246839 w 589209"/>
                <a:gd name="connsiteY40" fmla="*/ 73124 h 50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89209" h="501063">
                  <a:moveTo>
                    <a:pt x="246839" y="73124"/>
                  </a:moveTo>
                  <a:lnTo>
                    <a:pt x="264233" y="68415"/>
                  </a:lnTo>
                  <a:lnTo>
                    <a:pt x="329671" y="1662"/>
                  </a:lnTo>
                  <a:lnTo>
                    <a:pt x="354520" y="0"/>
                  </a:lnTo>
                  <a:lnTo>
                    <a:pt x="377713" y="40994"/>
                  </a:lnTo>
                  <a:lnTo>
                    <a:pt x="447291" y="41548"/>
                  </a:lnTo>
                  <a:lnTo>
                    <a:pt x="493677" y="73401"/>
                  </a:lnTo>
                  <a:lnTo>
                    <a:pt x="490088" y="126582"/>
                  </a:lnTo>
                  <a:lnTo>
                    <a:pt x="522945" y="158435"/>
                  </a:lnTo>
                  <a:lnTo>
                    <a:pt x="522945" y="183363"/>
                  </a:lnTo>
                  <a:lnTo>
                    <a:pt x="589210" y="209123"/>
                  </a:lnTo>
                  <a:lnTo>
                    <a:pt x="585621" y="240422"/>
                  </a:lnTo>
                  <a:lnTo>
                    <a:pt x="548898" y="246516"/>
                  </a:lnTo>
                  <a:lnTo>
                    <a:pt x="528743" y="268397"/>
                  </a:lnTo>
                  <a:lnTo>
                    <a:pt x="515490" y="258703"/>
                  </a:lnTo>
                  <a:lnTo>
                    <a:pt x="452538" y="245685"/>
                  </a:lnTo>
                  <a:lnTo>
                    <a:pt x="411950" y="345953"/>
                  </a:lnTo>
                  <a:lnTo>
                    <a:pt x="378541" y="336259"/>
                  </a:lnTo>
                  <a:lnTo>
                    <a:pt x="368601" y="336259"/>
                  </a:lnTo>
                  <a:lnTo>
                    <a:pt x="329394" y="468657"/>
                  </a:lnTo>
                  <a:lnTo>
                    <a:pt x="238003" y="479459"/>
                  </a:lnTo>
                  <a:lnTo>
                    <a:pt x="237727" y="481398"/>
                  </a:lnTo>
                  <a:lnTo>
                    <a:pt x="201281" y="479459"/>
                  </a:lnTo>
                  <a:lnTo>
                    <a:pt x="171186" y="501064"/>
                  </a:lnTo>
                  <a:lnTo>
                    <a:pt x="78414" y="468934"/>
                  </a:lnTo>
                  <a:lnTo>
                    <a:pt x="53288" y="500510"/>
                  </a:lnTo>
                  <a:lnTo>
                    <a:pt x="48042" y="496909"/>
                  </a:lnTo>
                  <a:lnTo>
                    <a:pt x="59087" y="362018"/>
                  </a:lnTo>
                  <a:lnTo>
                    <a:pt x="29267" y="349277"/>
                  </a:lnTo>
                  <a:lnTo>
                    <a:pt x="0" y="264243"/>
                  </a:lnTo>
                  <a:lnTo>
                    <a:pt x="276" y="259257"/>
                  </a:lnTo>
                  <a:lnTo>
                    <a:pt x="49975" y="261473"/>
                  </a:lnTo>
                  <a:lnTo>
                    <a:pt x="55221" y="229897"/>
                  </a:lnTo>
                  <a:lnTo>
                    <a:pt x="56878" y="230174"/>
                  </a:lnTo>
                  <a:lnTo>
                    <a:pt x="80347" y="225465"/>
                  </a:lnTo>
                  <a:lnTo>
                    <a:pt x="120658" y="170899"/>
                  </a:lnTo>
                  <a:lnTo>
                    <a:pt x="87249" y="158158"/>
                  </a:lnTo>
                  <a:lnTo>
                    <a:pt x="87802" y="101653"/>
                  </a:lnTo>
                  <a:lnTo>
                    <a:pt x="200729" y="114948"/>
                  </a:lnTo>
                  <a:lnTo>
                    <a:pt x="224474" y="68138"/>
                  </a:lnTo>
                  <a:lnTo>
                    <a:pt x="246839" y="7312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3" name="Freihandform 982">
              <a:extLst>
                <a:ext uri="{FF2B5EF4-FFF2-40B4-BE49-F238E27FC236}">
                  <a16:creationId xmlns:a16="http://schemas.microsoft.com/office/drawing/2014/main" id="{771A2F18-C879-610C-47F1-FBC96D61F05A}"/>
                </a:ext>
              </a:extLst>
            </p:cNvPr>
            <p:cNvSpPr/>
            <p:nvPr/>
          </p:nvSpPr>
          <p:spPr>
            <a:xfrm>
              <a:off x="1810841" y="3277819"/>
              <a:ext cx="908388" cy="520452"/>
            </a:xfrm>
            <a:custGeom>
              <a:avLst/>
              <a:gdLst>
                <a:gd name="connsiteX0" fmla="*/ 284113 w 908388"/>
                <a:gd name="connsiteY0" fmla="*/ 512974 h 520452"/>
                <a:gd name="connsiteX1" fmla="*/ 274449 w 908388"/>
                <a:gd name="connsiteY1" fmla="*/ 513251 h 520452"/>
                <a:gd name="connsiteX2" fmla="*/ 50251 w 908388"/>
                <a:gd name="connsiteY2" fmla="*/ 520453 h 520452"/>
                <a:gd name="connsiteX3" fmla="*/ 45834 w 908388"/>
                <a:gd name="connsiteY3" fmla="*/ 405227 h 520452"/>
                <a:gd name="connsiteX4" fmla="*/ 87802 w 908388"/>
                <a:gd name="connsiteY4" fmla="*/ 409936 h 520452"/>
                <a:gd name="connsiteX5" fmla="*/ 123695 w 908388"/>
                <a:gd name="connsiteY5" fmla="*/ 372266 h 520452"/>
                <a:gd name="connsiteX6" fmla="*/ 0 w 908388"/>
                <a:gd name="connsiteY6" fmla="*/ 310776 h 520452"/>
                <a:gd name="connsiteX7" fmla="*/ 64333 w 908388"/>
                <a:gd name="connsiteY7" fmla="*/ 286124 h 520452"/>
                <a:gd name="connsiteX8" fmla="*/ 113203 w 908388"/>
                <a:gd name="connsiteY8" fmla="*/ 263412 h 520452"/>
                <a:gd name="connsiteX9" fmla="*/ 153791 w 908388"/>
                <a:gd name="connsiteY9" fmla="*/ 194720 h 520452"/>
                <a:gd name="connsiteX10" fmla="*/ 255674 w 908388"/>
                <a:gd name="connsiteY10" fmla="*/ 203860 h 520452"/>
                <a:gd name="connsiteX11" fmla="*/ 277486 w 908388"/>
                <a:gd name="connsiteY11" fmla="*/ 233220 h 520452"/>
                <a:gd name="connsiteX12" fmla="*/ 337401 w 908388"/>
                <a:gd name="connsiteY12" fmla="*/ 219094 h 520452"/>
                <a:gd name="connsiteX13" fmla="*/ 497267 w 908388"/>
                <a:gd name="connsiteY13" fmla="*/ 197212 h 520452"/>
                <a:gd name="connsiteX14" fmla="*/ 552212 w 908388"/>
                <a:gd name="connsiteY14" fmla="*/ 243746 h 520452"/>
                <a:gd name="connsiteX15" fmla="*/ 592247 w 908388"/>
                <a:gd name="connsiteY15" fmla="*/ 237652 h 520452"/>
                <a:gd name="connsiteX16" fmla="*/ 575129 w 908388"/>
                <a:gd name="connsiteY16" fmla="*/ 160097 h 520452"/>
                <a:gd name="connsiteX17" fmla="*/ 544205 w 908388"/>
                <a:gd name="connsiteY17" fmla="*/ 145140 h 520452"/>
                <a:gd name="connsiteX18" fmla="*/ 599978 w 908388"/>
                <a:gd name="connsiteY18" fmla="*/ 89189 h 520452"/>
                <a:gd name="connsiteX19" fmla="*/ 604396 w 908388"/>
                <a:gd name="connsiteY19" fmla="*/ 82818 h 520452"/>
                <a:gd name="connsiteX20" fmla="*/ 604672 w 908388"/>
                <a:gd name="connsiteY20" fmla="*/ 61767 h 520452"/>
                <a:gd name="connsiteX21" fmla="*/ 647468 w 908388"/>
                <a:gd name="connsiteY21" fmla="*/ 58167 h 520452"/>
                <a:gd name="connsiteX22" fmla="*/ 666796 w 908388"/>
                <a:gd name="connsiteY22" fmla="*/ 31022 h 520452"/>
                <a:gd name="connsiteX23" fmla="*/ 720084 w 908388"/>
                <a:gd name="connsiteY23" fmla="*/ 29360 h 520452"/>
                <a:gd name="connsiteX24" fmla="*/ 722569 w 908388"/>
                <a:gd name="connsiteY24" fmla="*/ 0 h 520452"/>
                <a:gd name="connsiteX25" fmla="*/ 839914 w 908388"/>
                <a:gd name="connsiteY25" fmla="*/ 11356 h 520452"/>
                <a:gd name="connsiteX26" fmla="*/ 817550 w 908388"/>
                <a:gd name="connsiteY26" fmla="*/ 27975 h 520452"/>
                <a:gd name="connsiteX27" fmla="*/ 832459 w 908388"/>
                <a:gd name="connsiteY27" fmla="*/ 77832 h 520452"/>
                <a:gd name="connsiteX28" fmla="*/ 849578 w 908388"/>
                <a:gd name="connsiteY28" fmla="*/ 78663 h 520452"/>
                <a:gd name="connsiteX29" fmla="*/ 849302 w 908388"/>
                <a:gd name="connsiteY29" fmla="*/ 83649 h 520452"/>
                <a:gd name="connsiteX30" fmla="*/ 878569 w 908388"/>
                <a:gd name="connsiteY30" fmla="*/ 168683 h 520452"/>
                <a:gd name="connsiteX31" fmla="*/ 908388 w 908388"/>
                <a:gd name="connsiteY31" fmla="*/ 181424 h 520452"/>
                <a:gd name="connsiteX32" fmla="*/ 897344 w 908388"/>
                <a:gd name="connsiteY32" fmla="*/ 316593 h 520452"/>
                <a:gd name="connsiteX33" fmla="*/ 902314 w 908388"/>
                <a:gd name="connsiteY33" fmla="*/ 320193 h 520452"/>
                <a:gd name="connsiteX34" fmla="*/ 870562 w 908388"/>
                <a:gd name="connsiteY34" fmla="*/ 360356 h 520452"/>
                <a:gd name="connsiteX35" fmla="*/ 833840 w 908388"/>
                <a:gd name="connsiteY35" fmla="*/ 372820 h 520452"/>
                <a:gd name="connsiteX36" fmla="*/ 796842 w 908388"/>
                <a:gd name="connsiteY36" fmla="*/ 438466 h 520452"/>
                <a:gd name="connsiteX37" fmla="*/ 703794 w 908388"/>
                <a:gd name="connsiteY37" fmla="*/ 434588 h 520452"/>
                <a:gd name="connsiteX38" fmla="*/ 736375 w 908388"/>
                <a:gd name="connsiteY38" fmla="*/ 494416 h 520452"/>
                <a:gd name="connsiteX39" fmla="*/ 730852 w 908388"/>
                <a:gd name="connsiteY39" fmla="*/ 499402 h 520452"/>
                <a:gd name="connsiteX40" fmla="*/ 716495 w 908388"/>
                <a:gd name="connsiteY40" fmla="*/ 484999 h 520452"/>
                <a:gd name="connsiteX41" fmla="*/ 606881 w 908388"/>
                <a:gd name="connsiteY41" fmla="*/ 490261 h 520452"/>
                <a:gd name="connsiteX42" fmla="*/ 537578 w 908388"/>
                <a:gd name="connsiteY42" fmla="*/ 430156 h 520452"/>
                <a:gd name="connsiteX43" fmla="*/ 338230 w 908388"/>
                <a:gd name="connsiteY43" fmla="*/ 419077 h 520452"/>
                <a:gd name="connsiteX44" fmla="*/ 287978 w 908388"/>
                <a:gd name="connsiteY44" fmla="*/ 444005 h 520452"/>
                <a:gd name="connsiteX45" fmla="*/ 284113 w 908388"/>
                <a:gd name="connsiteY45" fmla="*/ 512974 h 52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8388" h="520452">
                  <a:moveTo>
                    <a:pt x="284113" y="512974"/>
                  </a:moveTo>
                  <a:lnTo>
                    <a:pt x="274449" y="513251"/>
                  </a:lnTo>
                  <a:lnTo>
                    <a:pt x="50251" y="520453"/>
                  </a:lnTo>
                  <a:lnTo>
                    <a:pt x="45834" y="405227"/>
                  </a:lnTo>
                  <a:lnTo>
                    <a:pt x="87802" y="409936"/>
                  </a:lnTo>
                  <a:lnTo>
                    <a:pt x="123695" y="372266"/>
                  </a:lnTo>
                  <a:lnTo>
                    <a:pt x="0" y="310776"/>
                  </a:lnTo>
                  <a:lnTo>
                    <a:pt x="64333" y="286124"/>
                  </a:lnTo>
                  <a:lnTo>
                    <a:pt x="113203" y="263412"/>
                  </a:lnTo>
                  <a:lnTo>
                    <a:pt x="153791" y="194720"/>
                  </a:lnTo>
                  <a:lnTo>
                    <a:pt x="255674" y="203860"/>
                  </a:lnTo>
                  <a:lnTo>
                    <a:pt x="277486" y="233220"/>
                  </a:lnTo>
                  <a:lnTo>
                    <a:pt x="337401" y="219094"/>
                  </a:lnTo>
                  <a:lnTo>
                    <a:pt x="497267" y="197212"/>
                  </a:lnTo>
                  <a:lnTo>
                    <a:pt x="552212" y="243746"/>
                  </a:lnTo>
                  <a:lnTo>
                    <a:pt x="592247" y="237652"/>
                  </a:lnTo>
                  <a:lnTo>
                    <a:pt x="575129" y="160097"/>
                  </a:lnTo>
                  <a:lnTo>
                    <a:pt x="544205" y="145140"/>
                  </a:lnTo>
                  <a:lnTo>
                    <a:pt x="599978" y="89189"/>
                  </a:lnTo>
                  <a:lnTo>
                    <a:pt x="604396" y="82818"/>
                  </a:lnTo>
                  <a:lnTo>
                    <a:pt x="604672" y="61767"/>
                  </a:lnTo>
                  <a:lnTo>
                    <a:pt x="647468" y="58167"/>
                  </a:lnTo>
                  <a:lnTo>
                    <a:pt x="666796" y="31022"/>
                  </a:lnTo>
                  <a:lnTo>
                    <a:pt x="720084" y="29360"/>
                  </a:lnTo>
                  <a:lnTo>
                    <a:pt x="722569" y="0"/>
                  </a:lnTo>
                  <a:lnTo>
                    <a:pt x="839914" y="11356"/>
                  </a:lnTo>
                  <a:lnTo>
                    <a:pt x="817550" y="27975"/>
                  </a:lnTo>
                  <a:lnTo>
                    <a:pt x="832459" y="77832"/>
                  </a:lnTo>
                  <a:lnTo>
                    <a:pt x="849578" y="78663"/>
                  </a:lnTo>
                  <a:lnTo>
                    <a:pt x="849302" y="83649"/>
                  </a:lnTo>
                  <a:lnTo>
                    <a:pt x="878569" y="168683"/>
                  </a:lnTo>
                  <a:lnTo>
                    <a:pt x="908388" y="181424"/>
                  </a:lnTo>
                  <a:lnTo>
                    <a:pt x="897344" y="316593"/>
                  </a:lnTo>
                  <a:lnTo>
                    <a:pt x="902314" y="320193"/>
                  </a:lnTo>
                  <a:lnTo>
                    <a:pt x="870562" y="360356"/>
                  </a:lnTo>
                  <a:lnTo>
                    <a:pt x="833840" y="372820"/>
                  </a:lnTo>
                  <a:lnTo>
                    <a:pt x="796842" y="438466"/>
                  </a:lnTo>
                  <a:lnTo>
                    <a:pt x="703794" y="434588"/>
                  </a:lnTo>
                  <a:lnTo>
                    <a:pt x="736375" y="494416"/>
                  </a:lnTo>
                  <a:lnTo>
                    <a:pt x="730852" y="499402"/>
                  </a:lnTo>
                  <a:lnTo>
                    <a:pt x="716495" y="484999"/>
                  </a:lnTo>
                  <a:lnTo>
                    <a:pt x="606881" y="490261"/>
                  </a:lnTo>
                  <a:lnTo>
                    <a:pt x="537578" y="430156"/>
                  </a:lnTo>
                  <a:lnTo>
                    <a:pt x="338230" y="419077"/>
                  </a:lnTo>
                  <a:lnTo>
                    <a:pt x="287978" y="444005"/>
                  </a:lnTo>
                  <a:lnTo>
                    <a:pt x="284113" y="51297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4" name="Freihandform 983">
              <a:extLst>
                <a:ext uri="{FF2B5EF4-FFF2-40B4-BE49-F238E27FC236}">
                  <a16:creationId xmlns:a16="http://schemas.microsoft.com/office/drawing/2014/main" id="{F0CC2E23-1FAE-8AEF-3981-0BA02E828E82}"/>
                </a:ext>
              </a:extLst>
            </p:cNvPr>
            <p:cNvSpPr/>
            <p:nvPr/>
          </p:nvSpPr>
          <p:spPr>
            <a:xfrm>
              <a:off x="2027308" y="1729202"/>
              <a:ext cx="754597" cy="990494"/>
            </a:xfrm>
            <a:custGeom>
              <a:avLst/>
              <a:gdLst>
                <a:gd name="connsiteX0" fmla="*/ 616545 w 754597"/>
                <a:gd name="connsiteY0" fmla="*/ 625984 h 990494"/>
                <a:gd name="connsiteX1" fmla="*/ 596665 w 754597"/>
                <a:gd name="connsiteY1" fmla="*/ 638725 h 990494"/>
                <a:gd name="connsiteX2" fmla="*/ 585897 w 754597"/>
                <a:gd name="connsiteY2" fmla="*/ 736223 h 990494"/>
                <a:gd name="connsiteX3" fmla="*/ 545585 w 754597"/>
                <a:gd name="connsiteY3" fmla="*/ 805192 h 990494"/>
                <a:gd name="connsiteX4" fmla="*/ 538683 w 754597"/>
                <a:gd name="connsiteY4" fmla="*/ 843139 h 990494"/>
                <a:gd name="connsiteX5" fmla="*/ 492021 w 754597"/>
                <a:gd name="connsiteY5" fmla="*/ 852003 h 990494"/>
                <a:gd name="connsiteX6" fmla="*/ 425203 w 754597"/>
                <a:gd name="connsiteY6" fmla="*/ 898813 h 990494"/>
                <a:gd name="connsiteX7" fmla="*/ 441493 w 754597"/>
                <a:gd name="connsiteY7" fmla="*/ 927342 h 990494"/>
                <a:gd name="connsiteX8" fmla="*/ 384892 w 754597"/>
                <a:gd name="connsiteY8" fmla="*/ 948947 h 990494"/>
                <a:gd name="connsiteX9" fmla="*/ 375228 w 754597"/>
                <a:gd name="connsiteY9" fmla="*/ 990495 h 990494"/>
                <a:gd name="connsiteX10" fmla="*/ 336021 w 754597"/>
                <a:gd name="connsiteY10" fmla="*/ 972491 h 990494"/>
                <a:gd name="connsiteX11" fmla="*/ 248495 w 754597"/>
                <a:gd name="connsiteY11" fmla="*/ 950886 h 990494"/>
                <a:gd name="connsiteX12" fmla="*/ 245458 w 754597"/>
                <a:gd name="connsiteY12" fmla="*/ 941468 h 990494"/>
                <a:gd name="connsiteX13" fmla="*/ 212601 w 754597"/>
                <a:gd name="connsiteY13" fmla="*/ 897151 h 990494"/>
                <a:gd name="connsiteX14" fmla="*/ 179193 w 754597"/>
                <a:gd name="connsiteY14" fmla="*/ 896874 h 990494"/>
                <a:gd name="connsiteX15" fmla="*/ 175603 w 754597"/>
                <a:gd name="connsiteY15" fmla="*/ 934544 h 990494"/>
                <a:gd name="connsiteX16" fmla="*/ 115688 w 754597"/>
                <a:gd name="connsiteY16" fmla="*/ 934267 h 990494"/>
                <a:gd name="connsiteX17" fmla="*/ 0 w 754597"/>
                <a:gd name="connsiteY17" fmla="*/ 876654 h 990494"/>
                <a:gd name="connsiteX18" fmla="*/ 152410 w 754597"/>
                <a:gd name="connsiteY18" fmla="*/ 496909 h 990494"/>
                <a:gd name="connsiteX19" fmla="*/ 226131 w 754597"/>
                <a:gd name="connsiteY19" fmla="*/ 0 h 990494"/>
                <a:gd name="connsiteX20" fmla="*/ 228616 w 754597"/>
                <a:gd name="connsiteY20" fmla="*/ 0 h 990494"/>
                <a:gd name="connsiteX21" fmla="*/ 388757 w 754597"/>
                <a:gd name="connsiteY21" fmla="*/ 7479 h 990494"/>
                <a:gd name="connsiteX22" fmla="*/ 398421 w 754597"/>
                <a:gd name="connsiteY22" fmla="*/ 48472 h 990494"/>
                <a:gd name="connsiteX23" fmla="*/ 484842 w 754597"/>
                <a:gd name="connsiteY23" fmla="*/ 49026 h 990494"/>
                <a:gd name="connsiteX24" fmla="*/ 451433 w 754597"/>
                <a:gd name="connsiteY24" fmla="*/ 86696 h 990494"/>
                <a:gd name="connsiteX25" fmla="*/ 467447 w 754597"/>
                <a:gd name="connsiteY25" fmla="*/ 152895 h 990494"/>
                <a:gd name="connsiteX26" fmla="*/ 489536 w 754597"/>
                <a:gd name="connsiteY26" fmla="*/ 160651 h 990494"/>
                <a:gd name="connsiteX27" fmla="*/ 483462 w 754597"/>
                <a:gd name="connsiteY27" fmla="*/ 216048 h 990494"/>
                <a:gd name="connsiteX28" fmla="*/ 520183 w 754597"/>
                <a:gd name="connsiteY28" fmla="*/ 225742 h 990494"/>
                <a:gd name="connsiteX29" fmla="*/ 519631 w 754597"/>
                <a:gd name="connsiteY29" fmla="*/ 279200 h 990494"/>
                <a:gd name="connsiteX30" fmla="*/ 486499 w 754597"/>
                <a:gd name="connsiteY30" fmla="*/ 278923 h 990494"/>
                <a:gd name="connsiteX31" fmla="*/ 485946 w 754597"/>
                <a:gd name="connsiteY31" fmla="*/ 329334 h 990494"/>
                <a:gd name="connsiteX32" fmla="*/ 538959 w 754597"/>
                <a:gd name="connsiteY32" fmla="*/ 348723 h 990494"/>
                <a:gd name="connsiteX33" fmla="*/ 615440 w 754597"/>
                <a:gd name="connsiteY33" fmla="*/ 349277 h 990494"/>
                <a:gd name="connsiteX34" fmla="*/ 608537 w 754597"/>
                <a:gd name="connsiteY34" fmla="*/ 402735 h 990494"/>
                <a:gd name="connsiteX35" fmla="*/ 728091 w 754597"/>
                <a:gd name="connsiteY35" fmla="*/ 400519 h 990494"/>
                <a:gd name="connsiteX36" fmla="*/ 754598 w 754597"/>
                <a:gd name="connsiteY36" fmla="*/ 426001 h 990494"/>
                <a:gd name="connsiteX37" fmla="*/ 704622 w 754597"/>
                <a:gd name="connsiteY37" fmla="*/ 444559 h 990494"/>
                <a:gd name="connsiteX38" fmla="*/ 703794 w 754597"/>
                <a:gd name="connsiteY38" fmla="*/ 551475 h 990494"/>
                <a:gd name="connsiteX39" fmla="*/ 640014 w 754597"/>
                <a:gd name="connsiteY39" fmla="*/ 610750 h 990494"/>
                <a:gd name="connsiteX40" fmla="*/ 616545 w 754597"/>
                <a:gd name="connsiteY40" fmla="*/ 625984 h 99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4597" h="990494">
                  <a:moveTo>
                    <a:pt x="616545" y="625984"/>
                  </a:moveTo>
                  <a:lnTo>
                    <a:pt x="596665" y="638725"/>
                  </a:lnTo>
                  <a:lnTo>
                    <a:pt x="585897" y="736223"/>
                  </a:lnTo>
                  <a:lnTo>
                    <a:pt x="545585" y="805192"/>
                  </a:lnTo>
                  <a:lnTo>
                    <a:pt x="538683" y="843139"/>
                  </a:lnTo>
                  <a:lnTo>
                    <a:pt x="492021" y="852003"/>
                  </a:lnTo>
                  <a:lnTo>
                    <a:pt x="425203" y="898813"/>
                  </a:lnTo>
                  <a:lnTo>
                    <a:pt x="441493" y="927342"/>
                  </a:lnTo>
                  <a:lnTo>
                    <a:pt x="384892" y="948947"/>
                  </a:lnTo>
                  <a:lnTo>
                    <a:pt x="375228" y="990495"/>
                  </a:lnTo>
                  <a:lnTo>
                    <a:pt x="336021" y="972491"/>
                  </a:lnTo>
                  <a:lnTo>
                    <a:pt x="248495" y="950886"/>
                  </a:lnTo>
                  <a:lnTo>
                    <a:pt x="245458" y="941468"/>
                  </a:lnTo>
                  <a:lnTo>
                    <a:pt x="212601" y="897151"/>
                  </a:lnTo>
                  <a:lnTo>
                    <a:pt x="179193" y="896874"/>
                  </a:lnTo>
                  <a:lnTo>
                    <a:pt x="175603" y="934544"/>
                  </a:lnTo>
                  <a:lnTo>
                    <a:pt x="115688" y="934267"/>
                  </a:lnTo>
                  <a:lnTo>
                    <a:pt x="0" y="876654"/>
                  </a:lnTo>
                  <a:lnTo>
                    <a:pt x="152410" y="496909"/>
                  </a:lnTo>
                  <a:lnTo>
                    <a:pt x="226131" y="0"/>
                  </a:lnTo>
                  <a:lnTo>
                    <a:pt x="228616" y="0"/>
                  </a:lnTo>
                  <a:lnTo>
                    <a:pt x="388757" y="7479"/>
                  </a:lnTo>
                  <a:lnTo>
                    <a:pt x="398421" y="48472"/>
                  </a:lnTo>
                  <a:lnTo>
                    <a:pt x="484842" y="49026"/>
                  </a:lnTo>
                  <a:lnTo>
                    <a:pt x="451433" y="86696"/>
                  </a:lnTo>
                  <a:lnTo>
                    <a:pt x="467447" y="152895"/>
                  </a:lnTo>
                  <a:lnTo>
                    <a:pt x="489536" y="160651"/>
                  </a:lnTo>
                  <a:lnTo>
                    <a:pt x="483462" y="216048"/>
                  </a:lnTo>
                  <a:lnTo>
                    <a:pt x="520183" y="225742"/>
                  </a:lnTo>
                  <a:lnTo>
                    <a:pt x="519631" y="279200"/>
                  </a:lnTo>
                  <a:lnTo>
                    <a:pt x="486499" y="278923"/>
                  </a:lnTo>
                  <a:lnTo>
                    <a:pt x="485946" y="329334"/>
                  </a:lnTo>
                  <a:lnTo>
                    <a:pt x="538959" y="348723"/>
                  </a:lnTo>
                  <a:lnTo>
                    <a:pt x="615440" y="349277"/>
                  </a:lnTo>
                  <a:lnTo>
                    <a:pt x="608537" y="402735"/>
                  </a:lnTo>
                  <a:lnTo>
                    <a:pt x="728091" y="400519"/>
                  </a:lnTo>
                  <a:lnTo>
                    <a:pt x="754598" y="426001"/>
                  </a:lnTo>
                  <a:lnTo>
                    <a:pt x="704622" y="444559"/>
                  </a:lnTo>
                  <a:lnTo>
                    <a:pt x="703794" y="551475"/>
                  </a:lnTo>
                  <a:lnTo>
                    <a:pt x="640014" y="610750"/>
                  </a:lnTo>
                  <a:lnTo>
                    <a:pt x="616545" y="6259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5" name="Freihandform 984">
              <a:extLst>
                <a:ext uri="{FF2B5EF4-FFF2-40B4-BE49-F238E27FC236}">
                  <a16:creationId xmlns:a16="http://schemas.microsoft.com/office/drawing/2014/main" id="{94B1A2F7-7778-AB2F-38BC-F7B666E0891E}"/>
                </a:ext>
              </a:extLst>
            </p:cNvPr>
            <p:cNvSpPr/>
            <p:nvPr/>
          </p:nvSpPr>
          <p:spPr>
            <a:xfrm>
              <a:off x="1196505" y="3228516"/>
              <a:ext cx="764537" cy="724589"/>
            </a:xfrm>
            <a:custGeom>
              <a:avLst/>
              <a:gdLst>
                <a:gd name="connsiteX0" fmla="*/ 294881 w 764537"/>
                <a:gd name="connsiteY0" fmla="*/ 718496 h 724589"/>
                <a:gd name="connsiteX1" fmla="*/ 301508 w 764537"/>
                <a:gd name="connsiteY1" fmla="*/ 724590 h 724589"/>
                <a:gd name="connsiteX2" fmla="*/ 183887 w 764537"/>
                <a:gd name="connsiteY2" fmla="*/ 718219 h 724589"/>
                <a:gd name="connsiteX3" fmla="*/ 183887 w 764537"/>
                <a:gd name="connsiteY3" fmla="*/ 717665 h 724589"/>
                <a:gd name="connsiteX4" fmla="*/ 128665 w 764537"/>
                <a:gd name="connsiteY4" fmla="*/ 698276 h 724589"/>
                <a:gd name="connsiteX5" fmla="*/ 145784 w 764537"/>
                <a:gd name="connsiteY5" fmla="*/ 484722 h 724589"/>
                <a:gd name="connsiteX6" fmla="*/ 8559 w 764537"/>
                <a:gd name="connsiteY6" fmla="*/ 466995 h 724589"/>
                <a:gd name="connsiteX7" fmla="*/ 0 w 764537"/>
                <a:gd name="connsiteY7" fmla="*/ 434311 h 724589"/>
                <a:gd name="connsiteX8" fmla="*/ 55497 w 764537"/>
                <a:gd name="connsiteY8" fmla="*/ 431818 h 724589"/>
                <a:gd name="connsiteX9" fmla="*/ 86697 w 764537"/>
                <a:gd name="connsiteY9" fmla="*/ 389993 h 724589"/>
                <a:gd name="connsiteX10" fmla="*/ 148821 w 764537"/>
                <a:gd name="connsiteY10" fmla="*/ 388331 h 724589"/>
                <a:gd name="connsiteX11" fmla="*/ 153791 w 764537"/>
                <a:gd name="connsiteY11" fmla="*/ 374759 h 724589"/>
                <a:gd name="connsiteX12" fmla="*/ 160141 w 764537"/>
                <a:gd name="connsiteY12" fmla="*/ 357032 h 724589"/>
                <a:gd name="connsiteX13" fmla="*/ 256226 w 764537"/>
                <a:gd name="connsiteY13" fmla="*/ 263412 h 724589"/>
                <a:gd name="connsiteX14" fmla="*/ 256226 w 764537"/>
                <a:gd name="connsiteY14" fmla="*/ 262858 h 724589"/>
                <a:gd name="connsiteX15" fmla="*/ 325253 w 764537"/>
                <a:gd name="connsiteY15" fmla="*/ 257872 h 724589"/>
                <a:gd name="connsiteX16" fmla="*/ 390414 w 764537"/>
                <a:gd name="connsiteY16" fmla="*/ 149294 h 724589"/>
                <a:gd name="connsiteX17" fmla="*/ 430449 w 764537"/>
                <a:gd name="connsiteY17" fmla="*/ 137107 h 724589"/>
                <a:gd name="connsiteX18" fmla="*/ 484014 w 764537"/>
                <a:gd name="connsiteY18" fmla="*/ 64260 h 724589"/>
                <a:gd name="connsiteX19" fmla="*/ 528467 w 764537"/>
                <a:gd name="connsiteY19" fmla="*/ 49857 h 724589"/>
                <a:gd name="connsiteX20" fmla="*/ 545309 w 764537"/>
                <a:gd name="connsiteY20" fmla="*/ 0 h 724589"/>
                <a:gd name="connsiteX21" fmla="*/ 762328 w 764537"/>
                <a:gd name="connsiteY21" fmla="*/ 179208 h 724589"/>
                <a:gd name="connsiteX22" fmla="*/ 758187 w 764537"/>
                <a:gd name="connsiteY22" fmla="*/ 183640 h 724589"/>
                <a:gd name="connsiteX23" fmla="*/ 764537 w 764537"/>
                <a:gd name="connsiteY23" fmla="*/ 244577 h 724589"/>
                <a:gd name="connsiteX24" fmla="*/ 723950 w 764537"/>
                <a:gd name="connsiteY24" fmla="*/ 313269 h 724589"/>
                <a:gd name="connsiteX25" fmla="*/ 675079 w 764537"/>
                <a:gd name="connsiteY25" fmla="*/ 335981 h 724589"/>
                <a:gd name="connsiteX26" fmla="*/ 610470 w 764537"/>
                <a:gd name="connsiteY26" fmla="*/ 360633 h 724589"/>
                <a:gd name="connsiteX27" fmla="*/ 734442 w 764537"/>
                <a:gd name="connsiteY27" fmla="*/ 422123 h 724589"/>
                <a:gd name="connsiteX28" fmla="*/ 698548 w 764537"/>
                <a:gd name="connsiteY28" fmla="*/ 459793 h 724589"/>
                <a:gd name="connsiteX29" fmla="*/ 656304 w 764537"/>
                <a:gd name="connsiteY29" fmla="*/ 455361 h 724589"/>
                <a:gd name="connsiteX30" fmla="*/ 660998 w 764537"/>
                <a:gd name="connsiteY30" fmla="*/ 570310 h 724589"/>
                <a:gd name="connsiteX31" fmla="*/ 655475 w 764537"/>
                <a:gd name="connsiteY31" fmla="*/ 570587 h 724589"/>
                <a:gd name="connsiteX32" fmla="*/ 661550 w 764537"/>
                <a:gd name="connsiteY32" fmla="*/ 580004 h 724589"/>
                <a:gd name="connsiteX33" fmla="*/ 661826 w 764537"/>
                <a:gd name="connsiteY33" fmla="*/ 586652 h 724589"/>
                <a:gd name="connsiteX34" fmla="*/ 582031 w 764537"/>
                <a:gd name="connsiteY34" fmla="*/ 598008 h 724589"/>
                <a:gd name="connsiteX35" fmla="*/ 565741 w 764537"/>
                <a:gd name="connsiteY35" fmla="*/ 569756 h 724589"/>
                <a:gd name="connsiteX36" fmla="*/ 545585 w 764537"/>
                <a:gd name="connsiteY36" fmla="*/ 585267 h 724589"/>
                <a:gd name="connsiteX37" fmla="*/ 452538 w 764537"/>
                <a:gd name="connsiteY37" fmla="*/ 581389 h 724589"/>
                <a:gd name="connsiteX38" fmla="*/ 448672 w 764537"/>
                <a:gd name="connsiteY38" fmla="*/ 619059 h 724589"/>
                <a:gd name="connsiteX39" fmla="*/ 381854 w 764537"/>
                <a:gd name="connsiteY39" fmla="*/ 665869 h 724589"/>
                <a:gd name="connsiteX40" fmla="*/ 384892 w 764537"/>
                <a:gd name="connsiteY40" fmla="*/ 690798 h 724589"/>
                <a:gd name="connsiteX41" fmla="*/ 294881 w 764537"/>
                <a:gd name="connsiteY41" fmla="*/ 718496 h 72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64537" h="724589">
                  <a:moveTo>
                    <a:pt x="294881" y="718496"/>
                  </a:moveTo>
                  <a:lnTo>
                    <a:pt x="301508" y="724590"/>
                  </a:lnTo>
                  <a:lnTo>
                    <a:pt x="183887" y="718219"/>
                  </a:lnTo>
                  <a:lnTo>
                    <a:pt x="183887" y="717665"/>
                  </a:lnTo>
                  <a:lnTo>
                    <a:pt x="128665" y="698276"/>
                  </a:lnTo>
                  <a:lnTo>
                    <a:pt x="145784" y="484722"/>
                  </a:lnTo>
                  <a:lnTo>
                    <a:pt x="8559" y="466995"/>
                  </a:lnTo>
                  <a:lnTo>
                    <a:pt x="0" y="434311"/>
                  </a:lnTo>
                  <a:lnTo>
                    <a:pt x="55497" y="431818"/>
                  </a:lnTo>
                  <a:lnTo>
                    <a:pt x="86697" y="389993"/>
                  </a:lnTo>
                  <a:lnTo>
                    <a:pt x="148821" y="388331"/>
                  </a:lnTo>
                  <a:lnTo>
                    <a:pt x="153791" y="374759"/>
                  </a:lnTo>
                  <a:lnTo>
                    <a:pt x="160141" y="357032"/>
                  </a:lnTo>
                  <a:lnTo>
                    <a:pt x="256226" y="263412"/>
                  </a:lnTo>
                  <a:lnTo>
                    <a:pt x="256226" y="262858"/>
                  </a:lnTo>
                  <a:lnTo>
                    <a:pt x="325253" y="257872"/>
                  </a:lnTo>
                  <a:lnTo>
                    <a:pt x="390414" y="149294"/>
                  </a:lnTo>
                  <a:lnTo>
                    <a:pt x="430449" y="137107"/>
                  </a:lnTo>
                  <a:lnTo>
                    <a:pt x="484014" y="64260"/>
                  </a:lnTo>
                  <a:lnTo>
                    <a:pt x="528467" y="49857"/>
                  </a:lnTo>
                  <a:lnTo>
                    <a:pt x="545309" y="0"/>
                  </a:lnTo>
                  <a:lnTo>
                    <a:pt x="762328" y="179208"/>
                  </a:lnTo>
                  <a:lnTo>
                    <a:pt x="758187" y="183640"/>
                  </a:lnTo>
                  <a:lnTo>
                    <a:pt x="764537" y="244577"/>
                  </a:lnTo>
                  <a:lnTo>
                    <a:pt x="723950" y="313269"/>
                  </a:lnTo>
                  <a:lnTo>
                    <a:pt x="675079" y="335981"/>
                  </a:lnTo>
                  <a:lnTo>
                    <a:pt x="610470" y="360633"/>
                  </a:lnTo>
                  <a:lnTo>
                    <a:pt x="734442" y="422123"/>
                  </a:lnTo>
                  <a:lnTo>
                    <a:pt x="698548" y="459793"/>
                  </a:lnTo>
                  <a:lnTo>
                    <a:pt x="656304" y="455361"/>
                  </a:lnTo>
                  <a:lnTo>
                    <a:pt x="660998" y="570310"/>
                  </a:lnTo>
                  <a:lnTo>
                    <a:pt x="655475" y="570587"/>
                  </a:lnTo>
                  <a:lnTo>
                    <a:pt x="661550" y="580004"/>
                  </a:lnTo>
                  <a:lnTo>
                    <a:pt x="661826" y="586652"/>
                  </a:lnTo>
                  <a:lnTo>
                    <a:pt x="582031" y="598008"/>
                  </a:lnTo>
                  <a:lnTo>
                    <a:pt x="565741" y="569756"/>
                  </a:lnTo>
                  <a:lnTo>
                    <a:pt x="545585" y="585267"/>
                  </a:lnTo>
                  <a:lnTo>
                    <a:pt x="452538" y="581389"/>
                  </a:lnTo>
                  <a:lnTo>
                    <a:pt x="448672" y="619059"/>
                  </a:lnTo>
                  <a:lnTo>
                    <a:pt x="381854" y="665869"/>
                  </a:lnTo>
                  <a:lnTo>
                    <a:pt x="384892" y="690798"/>
                  </a:lnTo>
                  <a:lnTo>
                    <a:pt x="294881" y="718496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             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>
                  <a:latin typeface="Arial Narrow" panose="020B0606020202030204" pitchFamily="34" charset="0"/>
                </a:rPr>
                <a:t>Elmshorn-Land</a:t>
              </a:r>
            </a:p>
          </p:txBody>
        </p:sp>
        <p:sp>
          <p:nvSpPr>
            <p:cNvPr id="986" name="Freihandform 985">
              <a:extLst>
                <a:ext uri="{FF2B5EF4-FFF2-40B4-BE49-F238E27FC236}">
                  <a16:creationId xmlns:a16="http://schemas.microsoft.com/office/drawing/2014/main" id="{9E31D7EB-3267-5591-2C7B-6ED0915694B4}"/>
                </a:ext>
              </a:extLst>
            </p:cNvPr>
            <p:cNvSpPr/>
            <p:nvPr/>
          </p:nvSpPr>
          <p:spPr>
            <a:xfrm>
              <a:off x="563947" y="3663934"/>
              <a:ext cx="814512" cy="800483"/>
            </a:xfrm>
            <a:custGeom>
              <a:avLst/>
              <a:gdLst>
                <a:gd name="connsiteX0" fmla="*/ 539511 w 814512"/>
                <a:gd name="connsiteY0" fmla="*/ 55120 h 800483"/>
                <a:gd name="connsiteX1" fmla="*/ 621791 w 814512"/>
                <a:gd name="connsiteY1" fmla="*/ 554 h 800483"/>
                <a:gd name="connsiteX2" fmla="*/ 630350 w 814512"/>
                <a:gd name="connsiteY2" fmla="*/ 0 h 800483"/>
                <a:gd name="connsiteX3" fmla="*/ 638909 w 814512"/>
                <a:gd name="connsiteY3" fmla="*/ 32961 h 800483"/>
                <a:gd name="connsiteX4" fmla="*/ 776410 w 814512"/>
                <a:gd name="connsiteY4" fmla="*/ 50688 h 800483"/>
                <a:gd name="connsiteX5" fmla="*/ 759291 w 814512"/>
                <a:gd name="connsiteY5" fmla="*/ 264797 h 800483"/>
                <a:gd name="connsiteX6" fmla="*/ 814512 w 814512"/>
                <a:gd name="connsiteY6" fmla="*/ 283909 h 800483"/>
                <a:gd name="connsiteX7" fmla="*/ 814512 w 814512"/>
                <a:gd name="connsiteY7" fmla="*/ 284740 h 800483"/>
                <a:gd name="connsiteX8" fmla="*/ 802364 w 814512"/>
                <a:gd name="connsiteY8" fmla="*/ 283909 h 800483"/>
                <a:gd name="connsiteX9" fmla="*/ 798222 w 814512"/>
                <a:gd name="connsiteY9" fmla="*/ 368943 h 800483"/>
                <a:gd name="connsiteX10" fmla="*/ 724502 w 814512"/>
                <a:gd name="connsiteY10" fmla="*/ 444005 h 800483"/>
                <a:gd name="connsiteX11" fmla="*/ 673422 w 814512"/>
                <a:gd name="connsiteY11" fmla="*/ 578896 h 800483"/>
                <a:gd name="connsiteX12" fmla="*/ 783589 w 814512"/>
                <a:gd name="connsiteY12" fmla="*/ 747580 h 800483"/>
                <a:gd name="connsiteX13" fmla="*/ 785797 w 814512"/>
                <a:gd name="connsiteY13" fmla="*/ 750904 h 800483"/>
                <a:gd name="connsiteX14" fmla="*/ 679773 w 814512"/>
                <a:gd name="connsiteY14" fmla="*/ 797160 h 800483"/>
                <a:gd name="connsiteX15" fmla="*/ 566569 w 814512"/>
                <a:gd name="connsiteY15" fmla="*/ 800484 h 800483"/>
                <a:gd name="connsiteX16" fmla="*/ 551384 w 814512"/>
                <a:gd name="connsiteY16" fmla="*/ 739547 h 800483"/>
                <a:gd name="connsiteX17" fmla="*/ 453918 w 814512"/>
                <a:gd name="connsiteY17" fmla="*/ 732623 h 800483"/>
                <a:gd name="connsiteX18" fmla="*/ 307858 w 814512"/>
                <a:gd name="connsiteY18" fmla="*/ 680827 h 800483"/>
                <a:gd name="connsiteX19" fmla="*/ 256226 w 814512"/>
                <a:gd name="connsiteY19" fmla="*/ 713511 h 800483"/>
                <a:gd name="connsiteX20" fmla="*/ 154895 w 814512"/>
                <a:gd name="connsiteY20" fmla="*/ 429602 h 800483"/>
                <a:gd name="connsiteX21" fmla="*/ 0 w 814512"/>
                <a:gd name="connsiteY21" fmla="*/ 135168 h 800483"/>
                <a:gd name="connsiteX22" fmla="*/ 252913 w 814512"/>
                <a:gd name="connsiteY22" fmla="*/ 17173 h 800483"/>
                <a:gd name="connsiteX23" fmla="*/ 253189 w 814512"/>
                <a:gd name="connsiteY23" fmla="*/ 16065 h 800483"/>
                <a:gd name="connsiteX24" fmla="*/ 381578 w 814512"/>
                <a:gd name="connsiteY24" fmla="*/ 24652 h 800483"/>
                <a:gd name="connsiteX25" fmla="*/ 427964 w 814512"/>
                <a:gd name="connsiteY25" fmla="*/ 56505 h 800483"/>
                <a:gd name="connsiteX26" fmla="*/ 539511 w 814512"/>
                <a:gd name="connsiteY26" fmla="*/ 55120 h 80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4512" h="800483">
                  <a:moveTo>
                    <a:pt x="539511" y="55120"/>
                  </a:moveTo>
                  <a:lnTo>
                    <a:pt x="621791" y="554"/>
                  </a:lnTo>
                  <a:lnTo>
                    <a:pt x="630350" y="0"/>
                  </a:lnTo>
                  <a:lnTo>
                    <a:pt x="638909" y="32961"/>
                  </a:lnTo>
                  <a:lnTo>
                    <a:pt x="776410" y="50688"/>
                  </a:lnTo>
                  <a:lnTo>
                    <a:pt x="759291" y="264797"/>
                  </a:lnTo>
                  <a:lnTo>
                    <a:pt x="814512" y="283909"/>
                  </a:lnTo>
                  <a:lnTo>
                    <a:pt x="814512" y="284740"/>
                  </a:lnTo>
                  <a:lnTo>
                    <a:pt x="802364" y="283909"/>
                  </a:lnTo>
                  <a:lnTo>
                    <a:pt x="798222" y="368943"/>
                  </a:lnTo>
                  <a:lnTo>
                    <a:pt x="724502" y="444005"/>
                  </a:lnTo>
                  <a:lnTo>
                    <a:pt x="673422" y="578896"/>
                  </a:lnTo>
                  <a:lnTo>
                    <a:pt x="783589" y="747580"/>
                  </a:lnTo>
                  <a:lnTo>
                    <a:pt x="785797" y="750904"/>
                  </a:lnTo>
                  <a:lnTo>
                    <a:pt x="679773" y="797160"/>
                  </a:lnTo>
                  <a:lnTo>
                    <a:pt x="566569" y="800484"/>
                  </a:lnTo>
                  <a:lnTo>
                    <a:pt x="551384" y="739547"/>
                  </a:lnTo>
                  <a:lnTo>
                    <a:pt x="453918" y="732623"/>
                  </a:lnTo>
                  <a:lnTo>
                    <a:pt x="307858" y="680827"/>
                  </a:lnTo>
                  <a:lnTo>
                    <a:pt x="256226" y="713511"/>
                  </a:lnTo>
                  <a:lnTo>
                    <a:pt x="154895" y="429602"/>
                  </a:lnTo>
                  <a:lnTo>
                    <a:pt x="0" y="135168"/>
                  </a:lnTo>
                  <a:lnTo>
                    <a:pt x="252913" y="17173"/>
                  </a:lnTo>
                  <a:lnTo>
                    <a:pt x="253189" y="16065"/>
                  </a:lnTo>
                  <a:lnTo>
                    <a:pt x="381578" y="24652"/>
                  </a:lnTo>
                  <a:lnTo>
                    <a:pt x="427964" y="56505"/>
                  </a:lnTo>
                  <a:lnTo>
                    <a:pt x="539511" y="5512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87" name="Freihandform 986">
              <a:extLst>
                <a:ext uri="{FF2B5EF4-FFF2-40B4-BE49-F238E27FC236}">
                  <a16:creationId xmlns:a16="http://schemas.microsoft.com/office/drawing/2014/main" id="{8DA7FB08-7E8E-D5D9-5DE2-363806190B29}"/>
                </a:ext>
              </a:extLst>
            </p:cNvPr>
            <p:cNvSpPr/>
            <p:nvPr/>
          </p:nvSpPr>
          <p:spPr>
            <a:xfrm>
              <a:off x="1163096" y="2765122"/>
              <a:ext cx="739687" cy="836214"/>
            </a:xfrm>
            <a:custGeom>
              <a:avLst/>
              <a:gdLst>
                <a:gd name="connsiteX0" fmla="*/ 184439 w 739687"/>
                <a:gd name="connsiteY0" fmla="*/ 835384 h 836214"/>
                <a:gd name="connsiteX1" fmla="*/ 0 w 739687"/>
                <a:gd name="connsiteY1" fmla="*/ 313546 h 836214"/>
                <a:gd name="connsiteX2" fmla="*/ 284665 w 739687"/>
                <a:gd name="connsiteY2" fmla="*/ 194166 h 836214"/>
                <a:gd name="connsiteX3" fmla="*/ 282456 w 739687"/>
                <a:gd name="connsiteY3" fmla="*/ 189734 h 836214"/>
                <a:gd name="connsiteX4" fmla="*/ 720913 w 739687"/>
                <a:gd name="connsiteY4" fmla="*/ 0 h 836214"/>
                <a:gd name="connsiteX5" fmla="*/ 722293 w 739687"/>
                <a:gd name="connsiteY5" fmla="*/ 277 h 836214"/>
                <a:gd name="connsiteX6" fmla="*/ 715943 w 739687"/>
                <a:gd name="connsiteY6" fmla="*/ 96667 h 836214"/>
                <a:gd name="connsiteX7" fmla="*/ 691369 w 739687"/>
                <a:gd name="connsiteY7" fmla="*/ 94452 h 836214"/>
                <a:gd name="connsiteX8" fmla="*/ 739688 w 739687"/>
                <a:gd name="connsiteY8" fmla="*/ 185025 h 836214"/>
                <a:gd name="connsiteX9" fmla="*/ 720913 w 739687"/>
                <a:gd name="connsiteY9" fmla="*/ 310776 h 836214"/>
                <a:gd name="connsiteX10" fmla="*/ 645259 w 739687"/>
                <a:gd name="connsiteY10" fmla="*/ 318531 h 836214"/>
                <a:gd name="connsiteX11" fmla="*/ 642498 w 739687"/>
                <a:gd name="connsiteY11" fmla="*/ 396087 h 836214"/>
                <a:gd name="connsiteX12" fmla="*/ 642498 w 739687"/>
                <a:gd name="connsiteY12" fmla="*/ 400242 h 836214"/>
                <a:gd name="connsiteX13" fmla="*/ 611022 w 739687"/>
                <a:gd name="connsiteY13" fmla="*/ 444282 h 836214"/>
                <a:gd name="connsiteX14" fmla="*/ 580098 w 739687"/>
                <a:gd name="connsiteY14" fmla="*/ 456746 h 836214"/>
                <a:gd name="connsiteX15" fmla="*/ 575405 w 739687"/>
                <a:gd name="connsiteY15" fmla="*/ 458685 h 836214"/>
                <a:gd name="connsiteX16" fmla="*/ 578442 w 739687"/>
                <a:gd name="connsiteY16" fmla="*/ 461178 h 836214"/>
                <a:gd name="connsiteX17" fmla="*/ 561875 w 739687"/>
                <a:gd name="connsiteY17" fmla="*/ 511035 h 836214"/>
                <a:gd name="connsiteX18" fmla="*/ 517422 w 739687"/>
                <a:gd name="connsiteY18" fmla="*/ 525439 h 836214"/>
                <a:gd name="connsiteX19" fmla="*/ 463582 w 739687"/>
                <a:gd name="connsiteY19" fmla="*/ 598285 h 836214"/>
                <a:gd name="connsiteX20" fmla="*/ 423546 w 739687"/>
                <a:gd name="connsiteY20" fmla="*/ 610473 h 836214"/>
                <a:gd name="connsiteX21" fmla="*/ 358385 w 739687"/>
                <a:gd name="connsiteY21" fmla="*/ 719327 h 836214"/>
                <a:gd name="connsiteX22" fmla="*/ 289359 w 739687"/>
                <a:gd name="connsiteY22" fmla="*/ 724313 h 836214"/>
                <a:gd name="connsiteX23" fmla="*/ 289635 w 739687"/>
                <a:gd name="connsiteY23" fmla="*/ 724867 h 836214"/>
                <a:gd name="connsiteX24" fmla="*/ 193274 w 739687"/>
                <a:gd name="connsiteY24" fmla="*/ 818764 h 836214"/>
                <a:gd name="connsiteX25" fmla="*/ 187200 w 739687"/>
                <a:gd name="connsiteY25" fmla="*/ 836214 h 836214"/>
                <a:gd name="connsiteX26" fmla="*/ 184439 w 739687"/>
                <a:gd name="connsiteY26" fmla="*/ 835384 h 83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9687" h="836214">
                  <a:moveTo>
                    <a:pt x="184439" y="835384"/>
                  </a:moveTo>
                  <a:lnTo>
                    <a:pt x="0" y="313546"/>
                  </a:lnTo>
                  <a:lnTo>
                    <a:pt x="284665" y="194166"/>
                  </a:lnTo>
                  <a:lnTo>
                    <a:pt x="282456" y="189734"/>
                  </a:lnTo>
                  <a:lnTo>
                    <a:pt x="720913" y="0"/>
                  </a:lnTo>
                  <a:lnTo>
                    <a:pt x="722293" y="277"/>
                  </a:lnTo>
                  <a:lnTo>
                    <a:pt x="715943" y="96667"/>
                  </a:lnTo>
                  <a:lnTo>
                    <a:pt x="691369" y="94452"/>
                  </a:lnTo>
                  <a:lnTo>
                    <a:pt x="739688" y="185025"/>
                  </a:lnTo>
                  <a:lnTo>
                    <a:pt x="720913" y="310776"/>
                  </a:lnTo>
                  <a:lnTo>
                    <a:pt x="645259" y="318531"/>
                  </a:lnTo>
                  <a:lnTo>
                    <a:pt x="642498" y="396087"/>
                  </a:lnTo>
                  <a:lnTo>
                    <a:pt x="642498" y="400242"/>
                  </a:lnTo>
                  <a:lnTo>
                    <a:pt x="611022" y="444282"/>
                  </a:lnTo>
                  <a:lnTo>
                    <a:pt x="580098" y="456746"/>
                  </a:lnTo>
                  <a:lnTo>
                    <a:pt x="575405" y="458685"/>
                  </a:lnTo>
                  <a:lnTo>
                    <a:pt x="578442" y="461178"/>
                  </a:lnTo>
                  <a:lnTo>
                    <a:pt x="561875" y="511035"/>
                  </a:lnTo>
                  <a:lnTo>
                    <a:pt x="517422" y="525439"/>
                  </a:lnTo>
                  <a:lnTo>
                    <a:pt x="463582" y="598285"/>
                  </a:lnTo>
                  <a:lnTo>
                    <a:pt x="423546" y="610473"/>
                  </a:lnTo>
                  <a:lnTo>
                    <a:pt x="358385" y="719327"/>
                  </a:lnTo>
                  <a:lnTo>
                    <a:pt x="289359" y="724313"/>
                  </a:lnTo>
                  <a:lnTo>
                    <a:pt x="289635" y="724867"/>
                  </a:lnTo>
                  <a:lnTo>
                    <a:pt x="193274" y="818764"/>
                  </a:lnTo>
                  <a:lnTo>
                    <a:pt x="187200" y="836214"/>
                  </a:lnTo>
                  <a:lnTo>
                    <a:pt x="184439" y="83538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  <p:sp>
          <p:nvSpPr>
            <p:cNvPr id="988" name="Freihandform 987">
              <a:extLst>
                <a:ext uri="{FF2B5EF4-FFF2-40B4-BE49-F238E27FC236}">
                  <a16:creationId xmlns:a16="http://schemas.microsoft.com/office/drawing/2014/main" id="{6790CD38-B6A0-3AC9-A76F-71B7EA7F61F1}"/>
                </a:ext>
              </a:extLst>
            </p:cNvPr>
            <p:cNvSpPr/>
            <p:nvPr/>
          </p:nvSpPr>
          <p:spPr>
            <a:xfrm>
              <a:off x="460959" y="3869733"/>
              <a:ext cx="269755" cy="620444"/>
            </a:xfrm>
            <a:custGeom>
              <a:avLst/>
              <a:gdLst>
                <a:gd name="connsiteX0" fmla="*/ 31752 w 269755"/>
                <a:gd name="connsiteY0" fmla="*/ 0 h 620444"/>
                <a:gd name="connsiteX1" fmla="*/ 174499 w 269755"/>
                <a:gd name="connsiteY1" fmla="*/ 242084 h 620444"/>
                <a:gd name="connsiteX2" fmla="*/ 269755 w 269755"/>
                <a:gd name="connsiteY2" fmla="*/ 620444 h 620444"/>
                <a:gd name="connsiteX3" fmla="*/ 216743 w 269755"/>
                <a:gd name="connsiteY3" fmla="*/ 620444 h 620444"/>
                <a:gd name="connsiteX4" fmla="*/ 0 w 269755"/>
                <a:gd name="connsiteY4" fmla="*/ 43764 h 620444"/>
                <a:gd name="connsiteX5" fmla="*/ 31752 w 269755"/>
                <a:gd name="connsiteY5" fmla="*/ 0 h 62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755" h="620444">
                  <a:moveTo>
                    <a:pt x="31752" y="0"/>
                  </a:moveTo>
                  <a:cubicBezTo>
                    <a:pt x="31752" y="0"/>
                    <a:pt x="132255" y="151510"/>
                    <a:pt x="174499" y="242084"/>
                  </a:cubicBezTo>
                  <a:cubicBezTo>
                    <a:pt x="216743" y="332658"/>
                    <a:pt x="269755" y="620444"/>
                    <a:pt x="269755" y="620444"/>
                  </a:cubicBezTo>
                  <a:lnTo>
                    <a:pt x="216743" y="620444"/>
                  </a:lnTo>
                  <a:lnTo>
                    <a:pt x="0" y="43764"/>
                  </a:lnTo>
                  <a:lnTo>
                    <a:pt x="31752" y="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600" b="1">
                <a:latin typeface="Arial Narrow" panose="020B0606020202030204" pitchFamily="34" charset="0"/>
              </a:endParaRPr>
            </a:p>
          </p:txBody>
        </p:sp>
      </p:grpSp>
      <p:grpSp>
        <p:nvGrpSpPr>
          <p:cNvPr id="976" name="Gruppieren 975"/>
          <p:cNvGrpSpPr/>
          <p:nvPr/>
        </p:nvGrpSpPr>
        <p:grpSpPr>
          <a:xfrm>
            <a:off x="6963741" y="1080000"/>
            <a:ext cx="897672" cy="663260"/>
            <a:chOff x="1978437" y="749233"/>
            <a:chExt cx="1548402" cy="1143666"/>
          </a:xfrm>
          <a:solidFill>
            <a:srgbClr val="FFFF99"/>
          </a:solidFill>
        </p:grpSpPr>
        <p:sp>
          <p:nvSpPr>
            <p:cNvPr id="977" name="Freihandform 976">
              <a:extLst>
                <a:ext uri="{FF2B5EF4-FFF2-40B4-BE49-F238E27FC236}">
                  <a16:creationId xmlns:a16="http://schemas.microsoft.com/office/drawing/2014/main" id="{133ECB71-E5AE-8EB3-1F29-4C414516D75E}"/>
                </a:ext>
              </a:extLst>
            </p:cNvPr>
            <p:cNvSpPr/>
            <p:nvPr/>
          </p:nvSpPr>
          <p:spPr>
            <a:xfrm>
              <a:off x="2257580" y="1159446"/>
              <a:ext cx="816271" cy="733453"/>
            </a:xfrm>
            <a:custGeom>
              <a:avLst/>
              <a:gdLst>
                <a:gd name="connsiteX0" fmla="*/ 260920 w 816271"/>
                <a:gd name="connsiteY0" fmla="*/ 728191 h 733453"/>
                <a:gd name="connsiteX1" fmla="*/ 238832 w 816271"/>
                <a:gd name="connsiteY1" fmla="*/ 720435 h 733453"/>
                <a:gd name="connsiteX2" fmla="*/ 222817 w 816271"/>
                <a:gd name="connsiteY2" fmla="*/ 654513 h 733453"/>
                <a:gd name="connsiteX3" fmla="*/ 256502 w 816271"/>
                <a:gd name="connsiteY3" fmla="*/ 617120 h 733453"/>
                <a:gd name="connsiteX4" fmla="*/ 170081 w 816271"/>
                <a:gd name="connsiteY4" fmla="*/ 616566 h 733453"/>
                <a:gd name="connsiteX5" fmla="*/ 160418 w 816271"/>
                <a:gd name="connsiteY5" fmla="*/ 575850 h 733453"/>
                <a:gd name="connsiteX6" fmla="*/ 0 w 816271"/>
                <a:gd name="connsiteY6" fmla="*/ 568371 h 733453"/>
                <a:gd name="connsiteX7" fmla="*/ 28163 w 816271"/>
                <a:gd name="connsiteY7" fmla="*/ 448160 h 733453"/>
                <a:gd name="connsiteX8" fmla="*/ 77586 w 816271"/>
                <a:gd name="connsiteY8" fmla="*/ 379468 h 733453"/>
                <a:gd name="connsiteX9" fmla="*/ 66818 w 816271"/>
                <a:gd name="connsiteY9" fmla="*/ 328503 h 733453"/>
                <a:gd name="connsiteX10" fmla="*/ 73444 w 816271"/>
                <a:gd name="connsiteY10" fmla="*/ 327118 h 733453"/>
                <a:gd name="connsiteX11" fmla="*/ 133359 w 816271"/>
                <a:gd name="connsiteY11" fmla="*/ 325733 h 733453"/>
                <a:gd name="connsiteX12" fmla="*/ 133359 w 816271"/>
                <a:gd name="connsiteY12" fmla="*/ 325733 h 733453"/>
                <a:gd name="connsiteX13" fmla="*/ 195759 w 816271"/>
                <a:gd name="connsiteY13" fmla="*/ 275876 h 733453"/>
                <a:gd name="connsiteX14" fmla="*/ 289083 w 816271"/>
                <a:gd name="connsiteY14" fmla="*/ 276707 h 733453"/>
                <a:gd name="connsiteX15" fmla="*/ 282733 w 816271"/>
                <a:gd name="connsiteY15" fmla="*/ 174223 h 733453"/>
                <a:gd name="connsiteX16" fmla="*/ 367497 w 816271"/>
                <a:gd name="connsiteY16" fmla="*/ 176993 h 733453"/>
                <a:gd name="connsiteX17" fmla="*/ 409741 w 816271"/>
                <a:gd name="connsiteY17" fmla="*/ 147909 h 733453"/>
                <a:gd name="connsiteX18" fmla="*/ 411398 w 816271"/>
                <a:gd name="connsiteY18" fmla="*/ 148740 h 733453"/>
                <a:gd name="connsiteX19" fmla="*/ 488431 w 816271"/>
                <a:gd name="connsiteY19" fmla="*/ 0 h 733453"/>
                <a:gd name="connsiteX20" fmla="*/ 490640 w 816271"/>
                <a:gd name="connsiteY20" fmla="*/ 8309 h 733453"/>
                <a:gd name="connsiteX21" fmla="*/ 532884 w 816271"/>
                <a:gd name="connsiteY21" fmla="*/ 2216 h 733453"/>
                <a:gd name="connsiteX22" fmla="*/ 591143 w 816271"/>
                <a:gd name="connsiteY22" fmla="*/ 145694 h 733453"/>
                <a:gd name="connsiteX23" fmla="*/ 587277 w 816271"/>
                <a:gd name="connsiteY23" fmla="*/ 147078 h 733453"/>
                <a:gd name="connsiteX24" fmla="*/ 597493 w 816271"/>
                <a:gd name="connsiteY24" fmla="*/ 243469 h 733453"/>
                <a:gd name="connsiteX25" fmla="*/ 692198 w 816271"/>
                <a:gd name="connsiteY25" fmla="*/ 350939 h 733453"/>
                <a:gd name="connsiteX26" fmla="*/ 692198 w 816271"/>
                <a:gd name="connsiteY26" fmla="*/ 351493 h 733453"/>
                <a:gd name="connsiteX27" fmla="*/ 760948 w 816271"/>
                <a:gd name="connsiteY27" fmla="*/ 357586 h 733453"/>
                <a:gd name="connsiteX28" fmla="*/ 798498 w 816271"/>
                <a:gd name="connsiteY28" fmla="*/ 379191 h 733453"/>
                <a:gd name="connsiteX29" fmla="*/ 796013 w 816271"/>
                <a:gd name="connsiteY29" fmla="*/ 382792 h 733453"/>
                <a:gd name="connsiteX30" fmla="*/ 796290 w 816271"/>
                <a:gd name="connsiteY30" fmla="*/ 412706 h 733453"/>
                <a:gd name="connsiteX31" fmla="*/ 797670 w 816271"/>
                <a:gd name="connsiteY31" fmla="*/ 443451 h 733453"/>
                <a:gd name="connsiteX32" fmla="*/ 769783 w 816271"/>
                <a:gd name="connsiteY32" fmla="*/ 529870 h 733453"/>
                <a:gd name="connsiteX33" fmla="*/ 777238 w 816271"/>
                <a:gd name="connsiteY33" fmla="*/ 544827 h 733453"/>
                <a:gd name="connsiteX34" fmla="*/ 779447 w 816271"/>
                <a:gd name="connsiteY34" fmla="*/ 551752 h 733453"/>
                <a:gd name="connsiteX35" fmla="*/ 785245 w 816271"/>
                <a:gd name="connsiteY35" fmla="*/ 558953 h 733453"/>
                <a:gd name="connsiteX36" fmla="*/ 799327 w 816271"/>
                <a:gd name="connsiteY36" fmla="*/ 588591 h 733453"/>
                <a:gd name="connsiteX37" fmla="*/ 803468 w 816271"/>
                <a:gd name="connsiteY37" fmla="*/ 602717 h 733453"/>
                <a:gd name="connsiteX38" fmla="*/ 802364 w 816271"/>
                <a:gd name="connsiteY38" fmla="*/ 618505 h 733453"/>
                <a:gd name="connsiteX39" fmla="*/ 805953 w 816271"/>
                <a:gd name="connsiteY39" fmla="*/ 646757 h 733453"/>
                <a:gd name="connsiteX40" fmla="*/ 816169 w 816271"/>
                <a:gd name="connsiteY40" fmla="*/ 657837 h 733453"/>
                <a:gd name="connsiteX41" fmla="*/ 810371 w 816271"/>
                <a:gd name="connsiteY41" fmla="*/ 669747 h 733453"/>
                <a:gd name="connsiteX42" fmla="*/ 786074 w 816271"/>
                <a:gd name="connsiteY42" fmla="*/ 678888 h 733453"/>
                <a:gd name="connsiteX43" fmla="*/ 765642 w 816271"/>
                <a:gd name="connsiteY43" fmla="*/ 671409 h 733453"/>
                <a:gd name="connsiteX44" fmla="*/ 754598 w 816271"/>
                <a:gd name="connsiteY44" fmla="*/ 681380 h 733453"/>
                <a:gd name="connsiteX45" fmla="*/ 746314 w 816271"/>
                <a:gd name="connsiteY45" fmla="*/ 681934 h 733453"/>
                <a:gd name="connsiteX46" fmla="*/ 742449 w 816271"/>
                <a:gd name="connsiteY46" fmla="*/ 681103 h 733453"/>
                <a:gd name="connsiteX47" fmla="*/ 738031 w 816271"/>
                <a:gd name="connsiteY47" fmla="*/ 675010 h 733453"/>
                <a:gd name="connsiteX48" fmla="*/ 732233 w 816271"/>
                <a:gd name="connsiteY48" fmla="*/ 666700 h 733453"/>
                <a:gd name="connsiteX49" fmla="*/ 718428 w 816271"/>
                <a:gd name="connsiteY49" fmla="*/ 648142 h 733453"/>
                <a:gd name="connsiteX50" fmla="*/ 725607 w 816271"/>
                <a:gd name="connsiteY50" fmla="*/ 639556 h 733453"/>
                <a:gd name="connsiteX51" fmla="*/ 739412 w 816271"/>
                <a:gd name="connsiteY51" fmla="*/ 643434 h 733453"/>
                <a:gd name="connsiteX52" fmla="*/ 752113 w 816271"/>
                <a:gd name="connsiteY52" fmla="*/ 652574 h 733453"/>
                <a:gd name="connsiteX53" fmla="*/ 761776 w 816271"/>
                <a:gd name="connsiteY53" fmla="*/ 645926 h 733453"/>
                <a:gd name="connsiteX54" fmla="*/ 775029 w 816271"/>
                <a:gd name="connsiteY54" fmla="*/ 621829 h 733453"/>
                <a:gd name="connsiteX55" fmla="*/ 763985 w 816271"/>
                <a:gd name="connsiteY55" fmla="*/ 601055 h 733453"/>
                <a:gd name="connsiteX56" fmla="*/ 750456 w 816271"/>
                <a:gd name="connsiteY56" fmla="*/ 604379 h 733453"/>
                <a:gd name="connsiteX57" fmla="*/ 737203 w 816271"/>
                <a:gd name="connsiteY57" fmla="*/ 611303 h 733453"/>
                <a:gd name="connsiteX58" fmla="*/ 712905 w 816271"/>
                <a:gd name="connsiteY58" fmla="*/ 605764 h 733453"/>
                <a:gd name="connsiteX59" fmla="*/ 712905 w 816271"/>
                <a:gd name="connsiteY59" fmla="*/ 605764 h 733453"/>
                <a:gd name="connsiteX60" fmla="*/ 672042 w 816271"/>
                <a:gd name="connsiteY60" fmla="*/ 563939 h 733453"/>
                <a:gd name="connsiteX61" fmla="*/ 661826 w 816271"/>
                <a:gd name="connsiteY61" fmla="*/ 604656 h 733453"/>
                <a:gd name="connsiteX62" fmla="*/ 545309 w 816271"/>
                <a:gd name="connsiteY62" fmla="*/ 603825 h 733453"/>
                <a:gd name="connsiteX63" fmla="*/ 495058 w 816271"/>
                <a:gd name="connsiteY63" fmla="*/ 644265 h 733453"/>
                <a:gd name="connsiteX64" fmla="*/ 411950 w 816271"/>
                <a:gd name="connsiteY64" fmla="*/ 649804 h 733453"/>
                <a:gd name="connsiteX65" fmla="*/ 398421 w 816271"/>
                <a:gd name="connsiteY65" fmla="*/ 678057 h 733453"/>
                <a:gd name="connsiteX66" fmla="*/ 298471 w 816271"/>
                <a:gd name="connsiteY66" fmla="*/ 699107 h 733453"/>
                <a:gd name="connsiteX67" fmla="*/ 275002 w 816271"/>
                <a:gd name="connsiteY67" fmla="*/ 733453 h 733453"/>
                <a:gd name="connsiteX68" fmla="*/ 260644 w 816271"/>
                <a:gd name="connsiteY68" fmla="*/ 728468 h 73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16271" h="733453">
                  <a:moveTo>
                    <a:pt x="260920" y="728191"/>
                  </a:moveTo>
                  <a:lnTo>
                    <a:pt x="238832" y="720435"/>
                  </a:lnTo>
                  <a:lnTo>
                    <a:pt x="222817" y="654513"/>
                  </a:lnTo>
                  <a:lnTo>
                    <a:pt x="256502" y="617120"/>
                  </a:lnTo>
                  <a:lnTo>
                    <a:pt x="170081" y="616566"/>
                  </a:lnTo>
                  <a:lnTo>
                    <a:pt x="160418" y="575850"/>
                  </a:lnTo>
                  <a:lnTo>
                    <a:pt x="0" y="568371"/>
                  </a:lnTo>
                  <a:lnTo>
                    <a:pt x="28163" y="448160"/>
                  </a:lnTo>
                  <a:lnTo>
                    <a:pt x="77586" y="379468"/>
                  </a:lnTo>
                  <a:lnTo>
                    <a:pt x="66818" y="328503"/>
                  </a:lnTo>
                  <a:lnTo>
                    <a:pt x="73444" y="327118"/>
                  </a:lnTo>
                  <a:lnTo>
                    <a:pt x="133359" y="325733"/>
                  </a:lnTo>
                  <a:lnTo>
                    <a:pt x="133359" y="325733"/>
                  </a:lnTo>
                  <a:cubicBezTo>
                    <a:pt x="133359" y="325733"/>
                    <a:pt x="195759" y="275876"/>
                    <a:pt x="195759" y="275876"/>
                  </a:cubicBezTo>
                  <a:lnTo>
                    <a:pt x="289083" y="276707"/>
                  </a:lnTo>
                  <a:lnTo>
                    <a:pt x="282733" y="174223"/>
                  </a:lnTo>
                  <a:lnTo>
                    <a:pt x="367497" y="176993"/>
                  </a:lnTo>
                  <a:lnTo>
                    <a:pt x="409741" y="147909"/>
                  </a:lnTo>
                  <a:lnTo>
                    <a:pt x="411398" y="148740"/>
                  </a:lnTo>
                  <a:lnTo>
                    <a:pt x="488431" y="0"/>
                  </a:lnTo>
                  <a:lnTo>
                    <a:pt x="490640" y="8309"/>
                  </a:lnTo>
                  <a:lnTo>
                    <a:pt x="532884" y="2216"/>
                  </a:lnTo>
                  <a:lnTo>
                    <a:pt x="591143" y="145694"/>
                  </a:lnTo>
                  <a:lnTo>
                    <a:pt x="587277" y="147078"/>
                  </a:lnTo>
                  <a:lnTo>
                    <a:pt x="597493" y="243469"/>
                  </a:lnTo>
                  <a:lnTo>
                    <a:pt x="692198" y="350939"/>
                  </a:lnTo>
                  <a:lnTo>
                    <a:pt x="692198" y="351493"/>
                  </a:lnTo>
                  <a:cubicBezTo>
                    <a:pt x="692198" y="351493"/>
                    <a:pt x="760948" y="357586"/>
                    <a:pt x="760948" y="357586"/>
                  </a:cubicBezTo>
                  <a:lnTo>
                    <a:pt x="798498" y="379191"/>
                  </a:lnTo>
                  <a:lnTo>
                    <a:pt x="796013" y="382792"/>
                  </a:lnTo>
                  <a:cubicBezTo>
                    <a:pt x="804297" y="390270"/>
                    <a:pt x="797946" y="402735"/>
                    <a:pt x="796290" y="412706"/>
                  </a:cubicBezTo>
                  <a:cubicBezTo>
                    <a:pt x="794081" y="426001"/>
                    <a:pt x="796842" y="432372"/>
                    <a:pt x="797670" y="443451"/>
                  </a:cubicBezTo>
                  <a:cubicBezTo>
                    <a:pt x="801812" y="485553"/>
                    <a:pt x="753769" y="490815"/>
                    <a:pt x="769783" y="529870"/>
                  </a:cubicBezTo>
                  <a:cubicBezTo>
                    <a:pt x="771716" y="534856"/>
                    <a:pt x="775029" y="539842"/>
                    <a:pt x="777238" y="544827"/>
                  </a:cubicBezTo>
                  <a:cubicBezTo>
                    <a:pt x="778343" y="547320"/>
                    <a:pt x="778343" y="549813"/>
                    <a:pt x="779447" y="551752"/>
                  </a:cubicBezTo>
                  <a:cubicBezTo>
                    <a:pt x="780552" y="554245"/>
                    <a:pt x="783865" y="556461"/>
                    <a:pt x="785245" y="558953"/>
                  </a:cubicBezTo>
                  <a:cubicBezTo>
                    <a:pt x="790768" y="568371"/>
                    <a:pt x="796013" y="578342"/>
                    <a:pt x="799327" y="588591"/>
                  </a:cubicBezTo>
                  <a:cubicBezTo>
                    <a:pt x="800983" y="593576"/>
                    <a:pt x="804020" y="596900"/>
                    <a:pt x="803468" y="602717"/>
                  </a:cubicBezTo>
                  <a:cubicBezTo>
                    <a:pt x="802916" y="607980"/>
                    <a:pt x="802640" y="613242"/>
                    <a:pt x="802364" y="618505"/>
                  </a:cubicBezTo>
                  <a:cubicBezTo>
                    <a:pt x="801812" y="629307"/>
                    <a:pt x="799879" y="637617"/>
                    <a:pt x="805953" y="646757"/>
                  </a:cubicBezTo>
                  <a:cubicBezTo>
                    <a:pt x="808438" y="650358"/>
                    <a:pt x="815341" y="653682"/>
                    <a:pt x="816169" y="657837"/>
                  </a:cubicBezTo>
                  <a:cubicBezTo>
                    <a:pt x="816997" y="661715"/>
                    <a:pt x="812580" y="666977"/>
                    <a:pt x="810371" y="669747"/>
                  </a:cubicBezTo>
                  <a:cubicBezTo>
                    <a:pt x="804573" y="676118"/>
                    <a:pt x="795737" y="681103"/>
                    <a:pt x="786074" y="678888"/>
                  </a:cubicBezTo>
                  <a:cubicBezTo>
                    <a:pt x="779999" y="677503"/>
                    <a:pt x="772821" y="668639"/>
                    <a:pt x="765642" y="671409"/>
                  </a:cubicBezTo>
                  <a:cubicBezTo>
                    <a:pt x="760948" y="673348"/>
                    <a:pt x="760120" y="679718"/>
                    <a:pt x="754598" y="681380"/>
                  </a:cubicBezTo>
                  <a:cubicBezTo>
                    <a:pt x="752665" y="681934"/>
                    <a:pt x="749075" y="682211"/>
                    <a:pt x="746314" y="681934"/>
                  </a:cubicBezTo>
                  <a:cubicBezTo>
                    <a:pt x="744658" y="681934"/>
                    <a:pt x="743553" y="681657"/>
                    <a:pt x="742449" y="681103"/>
                  </a:cubicBezTo>
                  <a:cubicBezTo>
                    <a:pt x="739136" y="679718"/>
                    <a:pt x="739688" y="678334"/>
                    <a:pt x="738031" y="675010"/>
                  </a:cubicBezTo>
                  <a:cubicBezTo>
                    <a:pt x="736651" y="672240"/>
                    <a:pt x="734166" y="669470"/>
                    <a:pt x="732233" y="666700"/>
                  </a:cubicBezTo>
                  <a:cubicBezTo>
                    <a:pt x="728368" y="661438"/>
                    <a:pt x="719532" y="654236"/>
                    <a:pt x="718428" y="648142"/>
                  </a:cubicBezTo>
                  <a:cubicBezTo>
                    <a:pt x="717599" y="643988"/>
                    <a:pt x="721465" y="641495"/>
                    <a:pt x="725607" y="639556"/>
                  </a:cubicBezTo>
                  <a:cubicBezTo>
                    <a:pt x="731405" y="637063"/>
                    <a:pt x="734994" y="639002"/>
                    <a:pt x="739412" y="643434"/>
                  </a:cubicBezTo>
                  <a:cubicBezTo>
                    <a:pt x="743001" y="647311"/>
                    <a:pt x="746038" y="653405"/>
                    <a:pt x="752113" y="652574"/>
                  </a:cubicBezTo>
                  <a:cubicBezTo>
                    <a:pt x="756530" y="652020"/>
                    <a:pt x="758739" y="648419"/>
                    <a:pt x="761776" y="645926"/>
                  </a:cubicBezTo>
                  <a:cubicBezTo>
                    <a:pt x="769783" y="638448"/>
                    <a:pt x="776134" y="632908"/>
                    <a:pt x="775029" y="621829"/>
                  </a:cubicBezTo>
                  <a:cubicBezTo>
                    <a:pt x="774201" y="613242"/>
                    <a:pt x="775582" y="601332"/>
                    <a:pt x="763985" y="601055"/>
                  </a:cubicBezTo>
                  <a:cubicBezTo>
                    <a:pt x="757635" y="601055"/>
                    <a:pt x="755426" y="601609"/>
                    <a:pt x="750456" y="604379"/>
                  </a:cubicBezTo>
                  <a:cubicBezTo>
                    <a:pt x="745762" y="607149"/>
                    <a:pt x="742173" y="609365"/>
                    <a:pt x="737203" y="611303"/>
                  </a:cubicBezTo>
                  <a:cubicBezTo>
                    <a:pt x="728644" y="614350"/>
                    <a:pt x="719256" y="612688"/>
                    <a:pt x="712905" y="605764"/>
                  </a:cubicBezTo>
                  <a:lnTo>
                    <a:pt x="712905" y="605764"/>
                  </a:lnTo>
                  <a:cubicBezTo>
                    <a:pt x="712905" y="605764"/>
                    <a:pt x="672042" y="563939"/>
                    <a:pt x="672042" y="563939"/>
                  </a:cubicBezTo>
                  <a:lnTo>
                    <a:pt x="661826" y="604656"/>
                  </a:lnTo>
                  <a:lnTo>
                    <a:pt x="545309" y="603825"/>
                  </a:lnTo>
                  <a:lnTo>
                    <a:pt x="495058" y="644265"/>
                  </a:lnTo>
                  <a:lnTo>
                    <a:pt x="411950" y="649804"/>
                  </a:lnTo>
                  <a:lnTo>
                    <a:pt x="398421" y="678057"/>
                  </a:lnTo>
                  <a:lnTo>
                    <a:pt x="298471" y="699107"/>
                  </a:lnTo>
                  <a:lnTo>
                    <a:pt x="275002" y="733453"/>
                  </a:lnTo>
                  <a:lnTo>
                    <a:pt x="260644" y="728468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r>
                <a:rPr lang="de-DE" sz="600" b="1" dirty="0">
                  <a:latin typeface="Arial Narrow" panose="020B0606020202030204" pitchFamily="34" charset="0"/>
                </a:rPr>
                <a:t>Amt</a:t>
              </a:r>
              <a:br>
                <a:rPr lang="de-DE" sz="600" b="1" dirty="0">
                  <a:latin typeface="Arial Narrow" panose="020B0606020202030204" pitchFamily="34" charset="0"/>
                </a:rPr>
              </a:br>
              <a:r>
                <a:rPr lang="de-DE" sz="600" b="1" dirty="0" smtClean="0">
                  <a:latin typeface="Arial Narrow" panose="020B0606020202030204" pitchFamily="34" charset="0"/>
                </a:rPr>
                <a:t>Hörner-kirchen</a:t>
              </a:r>
              <a:endParaRPr lang="de-DE" sz="600" b="1" dirty="0">
                <a:latin typeface="Arial Narrow" panose="020B0606020202030204" pitchFamily="34" charset="0"/>
              </a:endParaRPr>
            </a:p>
          </p:txBody>
        </p:sp>
        <p:sp>
          <p:nvSpPr>
            <p:cNvPr id="978" name="Freihandform 977">
              <a:extLst>
                <a:ext uri="{FF2B5EF4-FFF2-40B4-BE49-F238E27FC236}">
                  <a16:creationId xmlns:a16="http://schemas.microsoft.com/office/drawing/2014/main" id="{09953BF7-F17A-05A2-1309-E0DF7B9944B8}"/>
                </a:ext>
              </a:extLst>
            </p:cNvPr>
            <p:cNvSpPr/>
            <p:nvPr/>
          </p:nvSpPr>
          <p:spPr>
            <a:xfrm>
              <a:off x="2597743" y="749233"/>
              <a:ext cx="929096" cy="822642"/>
            </a:xfrm>
            <a:custGeom>
              <a:avLst/>
              <a:gdLst>
                <a:gd name="connsiteX0" fmla="*/ 252085 w 929096"/>
                <a:gd name="connsiteY0" fmla="*/ 552860 h 822642"/>
                <a:gd name="connsiteX1" fmla="*/ 193826 w 929096"/>
                <a:gd name="connsiteY1" fmla="*/ 409105 h 822642"/>
                <a:gd name="connsiteX2" fmla="*/ 151582 w 929096"/>
                <a:gd name="connsiteY2" fmla="*/ 414922 h 822642"/>
                <a:gd name="connsiteX3" fmla="*/ 149373 w 929096"/>
                <a:gd name="connsiteY3" fmla="*/ 406612 h 822642"/>
                <a:gd name="connsiteX4" fmla="*/ 123696 w 929096"/>
                <a:gd name="connsiteY4" fmla="*/ 309668 h 822642"/>
                <a:gd name="connsiteX5" fmla="*/ 0 w 929096"/>
                <a:gd name="connsiteY5" fmla="*/ 229066 h 822642"/>
                <a:gd name="connsiteX6" fmla="*/ 17947 w 929096"/>
                <a:gd name="connsiteY6" fmla="*/ 204137 h 822642"/>
                <a:gd name="connsiteX7" fmla="*/ 22365 w 929096"/>
                <a:gd name="connsiteY7" fmla="*/ 201921 h 822642"/>
                <a:gd name="connsiteX8" fmla="*/ 109338 w 929096"/>
                <a:gd name="connsiteY8" fmla="*/ 137661 h 822642"/>
                <a:gd name="connsiteX9" fmla="*/ 96085 w 929096"/>
                <a:gd name="connsiteY9" fmla="*/ 124920 h 822642"/>
                <a:gd name="connsiteX10" fmla="*/ 96913 w 929096"/>
                <a:gd name="connsiteY10" fmla="*/ 28252 h 822642"/>
                <a:gd name="connsiteX11" fmla="*/ 498924 w 929096"/>
                <a:gd name="connsiteY11" fmla="*/ 0 h 822642"/>
                <a:gd name="connsiteX12" fmla="*/ 613784 w 929096"/>
                <a:gd name="connsiteY12" fmla="*/ 321855 h 822642"/>
                <a:gd name="connsiteX13" fmla="*/ 929096 w 929096"/>
                <a:gd name="connsiteY13" fmla="*/ 545658 h 822642"/>
                <a:gd name="connsiteX14" fmla="*/ 924679 w 929096"/>
                <a:gd name="connsiteY14" fmla="*/ 550921 h 822642"/>
                <a:gd name="connsiteX15" fmla="*/ 857585 w 929096"/>
                <a:gd name="connsiteY15" fmla="*/ 623768 h 822642"/>
                <a:gd name="connsiteX16" fmla="*/ 590867 w 929096"/>
                <a:gd name="connsiteY16" fmla="*/ 709910 h 822642"/>
                <a:gd name="connsiteX17" fmla="*/ 588382 w 929096"/>
                <a:gd name="connsiteY17" fmla="*/ 737331 h 822642"/>
                <a:gd name="connsiteX18" fmla="*/ 546414 w 929096"/>
                <a:gd name="connsiteY18" fmla="*/ 732622 h 822642"/>
                <a:gd name="connsiteX19" fmla="*/ 548070 w 929096"/>
                <a:gd name="connsiteY19" fmla="*/ 799929 h 822642"/>
                <a:gd name="connsiteX20" fmla="*/ 521288 w 929096"/>
                <a:gd name="connsiteY20" fmla="*/ 822642 h 822642"/>
                <a:gd name="connsiteX21" fmla="*/ 459440 w 929096"/>
                <a:gd name="connsiteY21" fmla="*/ 787188 h 822642"/>
                <a:gd name="connsiteX22" fmla="*/ 421890 w 929096"/>
                <a:gd name="connsiteY22" fmla="*/ 765306 h 822642"/>
                <a:gd name="connsiteX23" fmla="*/ 353139 w 929096"/>
                <a:gd name="connsiteY23" fmla="*/ 759213 h 822642"/>
                <a:gd name="connsiteX24" fmla="*/ 353139 w 929096"/>
                <a:gd name="connsiteY24" fmla="*/ 758382 h 822642"/>
                <a:gd name="connsiteX25" fmla="*/ 258435 w 929096"/>
                <a:gd name="connsiteY25" fmla="*/ 650635 h 822642"/>
                <a:gd name="connsiteX26" fmla="*/ 248219 w 929096"/>
                <a:gd name="connsiteY26" fmla="*/ 554245 h 822642"/>
                <a:gd name="connsiteX27" fmla="*/ 252085 w 929096"/>
                <a:gd name="connsiteY27" fmla="*/ 552860 h 8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9096" h="822642">
                  <a:moveTo>
                    <a:pt x="252085" y="552860"/>
                  </a:moveTo>
                  <a:lnTo>
                    <a:pt x="193826" y="409105"/>
                  </a:lnTo>
                  <a:lnTo>
                    <a:pt x="151582" y="414922"/>
                  </a:lnTo>
                  <a:lnTo>
                    <a:pt x="149373" y="406612"/>
                  </a:lnTo>
                  <a:lnTo>
                    <a:pt x="123696" y="309668"/>
                  </a:lnTo>
                  <a:lnTo>
                    <a:pt x="0" y="229066"/>
                  </a:lnTo>
                  <a:lnTo>
                    <a:pt x="17947" y="204137"/>
                  </a:lnTo>
                  <a:lnTo>
                    <a:pt x="22365" y="201921"/>
                  </a:lnTo>
                  <a:lnTo>
                    <a:pt x="109338" y="137661"/>
                  </a:lnTo>
                  <a:lnTo>
                    <a:pt x="96085" y="124920"/>
                  </a:lnTo>
                  <a:lnTo>
                    <a:pt x="96913" y="28252"/>
                  </a:lnTo>
                  <a:lnTo>
                    <a:pt x="498924" y="0"/>
                  </a:lnTo>
                  <a:lnTo>
                    <a:pt x="613784" y="321855"/>
                  </a:lnTo>
                  <a:lnTo>
                    <a:pt x="929096" y="545658"/>
                  </a:lnTo>
                  <a:lnTo>
                    <a:pt x="924679" y="550921"/>
                  </a:lnTo>
                  <a:lnTo>
                    <a:pt x="857585" y="623768"/>
                  </a:lnTo>
                  <a:lnTo>
                    <a:pt x="590867" y="709910"/>
                  </a:lnTo>
                  <a:lnTo>
                    <a:pt x="588382" y="737331"/>
                  </a:lnTo>
                  <a:lnTo>
                    <a:pt x="546414" y="732622"/>
                  </a:lnTo>
                  <a:lnTo>
                    <a:pt x="548070" y="799929"/>
                  </a:lnTo>
                  <a:lnTo>
                    <a:pt x="521288" y="822642"/>
                  </a:lnTo>
                  <a:lnTo>
                    <a:pt x="459440" y="787188"/>
                  </a:lnTo>
                  <a:lnTo>
                    <a:pt x="421890" y="765306"/>
                  </a:lnTo>
                  <a:lnTo>
                    <a:pt x="353139" y="759213"/>
                  </a:lnTo>
                  <a:lnTo>
                    <a:pt x="353139" y="758382"/>
                  </a:lnTo>
                  <a:lnTo>
                    <a:pt x="258435" y="650635"/>
                  </a:lnTo>
                  <a:lnTo>
                    <a:pt x="248219" y="554245"/>
                  </a:lnTo>
                  <a:lnTo>
                    <a:pt x="252085" y="552860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979" name="Freihandform 978">
              <a:extLst>
                <a:ext uri="{FF2B5EF4-FFF2-40B4-BE49-F238E27FC236}">
                  <a16:creationId xmlns:a16="http://schemas.microsoft.com/office/drawing/2014/main" id="{73AC567A-E39F-9C89-E807-DB1B44CA6B8F}"/>
                </a:ext>
              </a:extLst>
            </p:cNvPr>
            <p:cNvSpPr/>
            <p:nvPr/>
          </p:nvSpPr>
          <p:spPr>
            <a:xfrm>
              <a:off x="2281049" y="777485"/>
              <a:ext cx="463581" cy="555075"/>
            </a:xfrm>
            <a:custGeom>
              <a:avLst/>
              <a:gdLst>
                <a:gd name="connsiteX0" fmla="*/ 423823 w 463581"/>
                <a:gd name="connsiteY0" fmla="*/ 109409 h 555075"/>
                <a:gd name="connsiteX1" fmla="*/ 336849 w 463581"/>
                <a:gd name="connsiteY1" fmla="*/ 173669 h 555075"/>
                <a:gd name="connsiteX2" fmla="*/ 332432 w 463581"/>
                <a:gd name="connsiteY2" fmla="*/ 175608 h 555075"/>
                <a:gd name="connsiteX3" fmla="*/ 314485 w 463581"/>
                <a:gd name="connsiteY3" fmla="*/ 200813 h 555075"/>
                <a:gd name="connsiteX4" fmla="*/ 437904 w 463581"/>
                <a:gd name="connsiteY4" fmla="*/ 281416 h 555075"/>
                <a:gd name="connsiteX5" fmla="*/ 463582 w 463581"/>
                <a:gd name="connsiteY5" fmla="*/ 378083 h 555075"/>
                <a:gd name="connsiteX6" fmla="*/ 386824 w 463581"/>
                <a:gd name="connsiteY6" fmla="*/ 526823 h 555075"/>
                <a:gd name="connsiteX7" fmla="*/ 385168 w 463581"/>
                <a:gd name="connsiteY7" fmla="*/ 525992 h 555075"/>
                <a:gd name="connsiteX8" fmla="*/ 342923 w 463581"/>
                <a:gd name="connsiteY8" fmla="*/ 555076 h 555075"/>
                <a:gd name="connsiteX9" fmla="*/ 258435 w 463581"/>
                <a:gd name="connsiteY9" fmla="*/ 552306 h 555075"/>
                <a:gd name="connsiteX10" fmla="*/ 256778 w 463581"/>
                <a:gd name="connsiteY10" fmla="*/ 527100 h 555075"/>
                <a:gd name="connsiteX11" fmla="*/ 190513 w 463581"/>
                <a:gd name="connsiteY11" fmla="*/ 516298 h 555075"/>
                <a:gd name="connsiteX12" fmla="*/ 130322 w 463581"/>
                <a:gd name="connsiteY12" fmla="*/ 257872 h 555075"/>
                <a:gd name="connsiteX13" fmla="*/ 146336 w 463581"/>
                <a:gd name="connsiteY13" fmla="*/ 199428 h 555075"/>
                <a:gd name="connsiteX14" fmla="*/ 27334 w 463581"/>
                <a:gd name="connsiteY14" fmla="*/ 135445 h 555075"/>
                <a:gd name="connsiteX15" fmla="*/ 0 w 463581"/>
                <a:gd name="connsiteY15" fmla="*/ 28529 h 555075"/>
                <a:gd name="connsiteX16" fmla="*/ 411398 w 463581"/>
                <a:gd name="connsiteY16" fmla="*/ 0 h 555075"/>
                <a:gd name="connsiteX17" fmla="*/ 410569 w 463581"/>
                <a:gd name="connsiteY17" fmla="*/ 96667 h 555075"/>
                <a:gd name="connsiteX18" fmla="*/ 423823 w 463581"/>
                <a:gd name="connsiteY18" fmla="*/ 109409 h 5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581" h="555075">
                  <a:moveTo>
                    <a:pt x="423823" y="109409"/>
                  </a:moveTo>
                  <a:lnTo>
                    <a:pt x="336849" y="173669"/>
                  </a:lnTo>
                  <a:lnTo>
                    <a:pt x="332432" y="175608"/>
                  </a:lnTo>
                  <a:lnTo>
                    <a:pt x="314485" y="200813"/>
                  </a:lnTo>
                  <a:lnTo>
                    <a:pt x="437904" y="281416"/>
                  </a:lnTo>
                  <a:lnTo>
                    <a:pt x="463582" y="378083"/>
                  </a:lnTo>
                  <a:lnTo>
                    <a:pt x="386824" y="526823"/>
                  </a:lnTo>
                  <a:lnTo>
                    <a:pt x="385168" y="525992"/>
                  </a:lnTo>
                  <a:lnTo>
                    <a:pt x="342923" y="555076"/>
                  </a:lnTo>
                  <a:lnTo>
                    <a:pt x="258435" y="552306"/>
                  </a:lnTo>
                  <a:lnTo>
                    <a:pt x="256778" y="527100"/>
                  </a:lnTo>
                  <a:lnTo>
                    <a:pt x="190513" y="516298"/>
                  </a:lnTo>
                  <a:lnTo>
                    <a:pt x="130322" y="257872"/>
                  </a:lnTo>
                  <a:lnTo>
                    <a:pt x="146336" y="199428"/>
                  </a:lnTo>
                  <a:lnTo>
                    <a:pt x="27334" y="135445"/>
                  </a:lnTo>
                  <a:lnTo>
                    <a:pt x="0" y="28529"/>
                  </a:lnTo>
                  <a:lnTo>
                    <a:pt x="411398" y="0"/>
                  </a:lnTo>
                  <a:lnTo>
                    <a:pt x="410569" y="96667"/>
                  </a:lnTo>
                  <a:lnTo>
                    <a:pt x="423823" y="109409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  <p:sp>
          <p:nvSpPr>
            <p:cNvPr id="980" name="Freihandform 979">
              <a:extLst>
                <a:ext uri="{FF2B5EF4-FFF2-40B4-BE49-F238E27FC236}">
                  <a16:creationId xmlns:a16="http://schemas.microsoft.com/office/drawing/2014/main" id="{87706810-F7AA-9926-FEB2-0C2BD4953D9D}"/>
                </a:ext>
              </a:extLst>
            </p:cNvPr>
            <p:cNvSpPr/>
            <p:nvPr/>
          </p:nvSpPr>
          <p:spPr>
            <a:xfrm>
              <a:off x="1978437" y="806292"/>
              <a:ext cx="566017" cy="678887"/>
            </a:xfrm>
            <a:custGeom>
              <a:avLst/>
              <a:gdLst>
                <a:gd name="connsiteX0" fmla="*/ 559667 w 566017"/>
                <a:gd name="connsiteY0" fmla="*/ 524054 h 678887"/>
                <a:gd name="connsiteX1" fmla="*/ 566017 w 566017"/>
                <a:gd name="connsiteY1" fmla="*/ 626815 h 678887"/>
                <a:gd name="connsiteX2" fmla="*/ 472969 w 566017"/>
                <a:gd name="connsiteY2" fmla="*/ 625984 h 678887"/>
                <a:gd name="connsiteX3" fmla="*/ 410569 w 566017"/>
                <a:gd name="connsiteY3" fmla="*/ 675841 h 678887"/>
                <a:gd name="connsiteX4" fmla="*/ 410569 w 566017"/>
                <a:gd name="connsiteY4" fmla="*/ 676118 h 678887"/>
                <a:gd name="connsiteX5" fmla="*/ 350654 w 566017"/>
                <a:gd name="connsiteY5" fmla="*/ 677503 h 678887"/>
                <a:gd name="connsiteX6" fmla="*/ 344028 w 566017"/>
                <a:gd name="connsiteY6" fmla="*/ 678888 h 678887"/>
                <a:gd name="connsiteX7" fmla="*/ 337677 w 566017"/>
                <a:gd name="connsiteY7" fmla="*/ 648142 h 678887"/>
                <a:gd name="connsiteX8" fmla="*/ 251808 w 566017"/>
                <a:gd name="connsiteY8" fmla="*/ 559231 h 678887"/>
                <a:gd name="connsiteX9" fmla="*/ 119002 w 566017"/>
                <a:gd name="connsiteY9" fmla="*/ 570864 h 678887"/>
                <a:gd name="connsiteX10" fmla="*/ 56602 w 566017"/>
                <a:gd name="connsiteY10" fmla="*/ 375036 h 678887"/>
                <a:gd name="connsiteX11" fmla="*/ 62676 w 566017"/>
                <a:gd name="connsiteY11" fmla="*/ 373374 h 678887"/>
                <a:gd name="connsiteX12" fmla="*/ 76481 w 566017"/>
                <a:gd name="connsiteY12" fmla="*/ 325179 h 678887"/>
                <a:gd name="connsiteX13" fmla="*/ 0 w 566017"/>
                <a:gd name="connsiteY13" fmla="*/ 188349 h 678887"/>
                <a:gd name="connsiteX14" fmla="*/ 136120 w 566017"/>
                <a:gd name="connsiteY14" fmla="*/ 67584 h 678887"/>
                <a:gd name="connsiteX15" fmla="*/ 182506 w 566017"/>
                <a:gd name="connsiteY15" fmla="*/ 68138 h 678887"/>
                <a:gd name="connsiteX16" fmla="*/ 186924 w 566017"/>
                <a:gd name="connsiteY16" fmla="*/ 68138 h 678887"/>
                <a:gd name="connsiteX17" fmla="*/ 236070 w 566017"/>
                <a:gd name="connsiteY17" fmla="*/ 39055 h 678887"/>
                <a:gd name="connsiteX18" fmla="*/ 276106 w 566017"/>
                <a:gd name="connsiteY18" fmla="*/ 1662 h 678887"/>
                <a:gd name="connsiteX19" fmla="*/ 301231 w 566017"/>
                <a:gd name="connsiteY19" fmla="*/ 0 h 678887"/>
                <a:gd name="connsiteX20" fmla="*/ 328566 w 566017"/>
                <a:gd name="connsiteY20" fmla="*/ 106916 h 678887"/>
                <a:gd name="connsiteX21" fmla="*/ 447568 w 566017"/>
                <a:gd name="connsiteY21" fmla="*/ 170899 h 678887"/>
                <a:gd name="connsiteX22" fmla="*/ 431553 w 566017"/>
                <a:gd name="connsiteY22" fmla="*/ 229343 h 678887"/>
                <a:gd name="connsiteX23" fmla="*/ 491745 w 566017"/>
                <a:gd name="connsiteY23" fmla="*/ 487769 h 678887"/>
                <a:gd name="connsiteX24" fmla="*/ 558286 w 566017"/>
                <a:gd name="connsiteY24" fmla="*/ 498848 h 678887"/>
                <a:gd name="connsiteX25" fmla="*/ 559667 w 566017"/>
                <a:gd name="connsiteY25" fmla="*/ 524054 h 6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017" h="678887">
                  <a:moveTo>
                    <a:pt x="559667" y="524054"/>
                  </a:moveTo>
                  <a:lnTo>
                    <a:pt x="566017" y="626815"/>
                  </a:lnTo>
                  <a:lnTo>
                    <a:pt x="472969" y="625984"/>
                  </a:lnTo>
                  <a:lnTo>
                    <a:pt x="410569" y="675841"/>
                  </a:lnTo>
                  <a:lnTo>
                    <a:pt x="410569" y="676118"/>
                  </a:lnTo>
                  <a:lnTo>
                    <a:pt x="350654" y="677503"/>
                  </a:lnTo>
                  <a:lnTo>
                    <a:pt x="344028" y="678888"/>
                  </a:lnTo>
                  <a:lnTo>
                    <a:pt x="337677" y="648142"/>
                  </a:lnTo>
                  <a:lnTo>
                    <a:pt x="251808" y="559231"/>
                  </a:lnTo>
                  <a:lnTo>
                    <a:pt x="119002" y="570864"/>
                  </a:lnTo>
                  <a:lnTo>
                    <a:pt x="56602" y="375036"/>
                  </a:lnTo>
                  <a:lnTo>
                    <a:pt x="62676" y="373374"/>
                  </a:lnTo>
                  <a:lnTo>
                    <a:pt x="76481" y="325179"/>
                  </a:lnTo>
                  <a:lnTo>
                    <a:pt x="0" y="188349"/>
                  </a:lnTo>
                  <a:lnTo>
                    <a:pt x="136120" y="67584"/>
                  </a:lnTo>
                  <a:lnTo>
                    <a:pt x="182506" y="68138"/>
                  </a:lnTo>
                  <a:lnTo>
                    <a:pt x="186924" y="68138"/>
                  </a:lnTo>
                  <a:lnTo>
                    <a:pt x="236070" y="39055"/>
                  </a:lnTo>
                  <a:lnTo>
                    <a:pt x="276106" y="1662"/>
                  </a:lnTo>
                  <a:lnTo>
                    <a:pt x="301231" y="0"/>
                  </a:lnTo>
                  <a:lnTo>
                    <a:pt x="328566" y="106916"/>
                  </a:lnTo>
                  <a:lnTo>
                    <a:pt x="447568" y="170899"/>
                  </a:lnTo>
                  <a:lnTo>
                    <a:pt x="431553" y="229343"/>
                  </a:lnTo>
                  <a:lnTo>
                    <a:pt x="491745" y="487769"/>
                  </a:lnTo>
                  <a:lnTo>
                    <a:pt x="558286" y="498848"/>
                  </a:lnTo>
                  <a:lnTo>
                    <a:pt x="559667" y="524054"/>
                  </a:lnTo>
                  <a:close/>
                </a:path>
              </a:pathLst>
            </a:custGeom>
            <a:grpFill/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de-DE" sz="2700" b="1">
                <a:latin typeface="Arial Narrow" panose="020B0606020202030204" pitchFamily="34" charset="0"/>
              </a:endParaRPr>
            </a:p>
          </p:txBody>
        </p:sp>
      </p:grpSp>
      <p:sp>
        <p:nvSpPr>
          <p:cNvPr id="380" name="Textfeld 379"/>
          <p:cNvSpPr txBox="1"/>
          <p:nvPr/>
        </p:nvSpPr>
        <p:spPr>
          <a:xfrm>
            <a:off x="1871512" y="4205425"/>
            <a:ext cx="1587007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>
                <a:latin typeface="Arial Narrow" panose="020B0606020202030204" pitchFamily="34" charset="0"/>
              </a:rPr>
              <a:t>Prognose </a:t>
            </a:r>
            <a:r>
              <a:rPr lang="de-DE" sz="1050" b="1" dirty="0" smtClean="0">
                <a:latin typeface="Arial Narrow" panose="020B0606020202030204" pitchFamily="34" charset="0"/>
              </a:rPr>
              <a:t>Januar 2025</a:t>
            </a:r>
            <a:endParaRPr lang="de-DE" sz="1050" b="1" dirty="0">
              <a:latin typeface="Arial Narrow" panose="020B0606020202030204" pitchFamily="34" charset="0"/>
            </a:endParaRPr>
          </a:p>
        </p:txBody>
      </p:sp>
      <p:sp>
        <p:nvSpPr>
          <p:cNvPr id="381" name="Textfeld 380"/>
          <p:cNvSpPr txBox="1"/>
          <p:nvPr/>
        </p:nvSpPr>
        <p:spPr>
          <a:xfrm>
            <a:off x="5097977" y="4205425"/>
            <a:ext cx="2040406" cy="253916"/>
          </a:xfrm>
          <a:prstGeom prst="rect">
            <a:avLst/>
          </a:prstGeom>
          <a:noFill/>
          <a:ln w="63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de-DE" sz="1050" b="1" dirty="0" smtClean="0">
                <a:latin typeface="Arial Narrow" panose="020B0606020202030204" pitchFamily="34" charset="0"/>
              </a:rPr>
              <a:t>Ist-Zustand Januar 2025</a:t>
            </a:r>
            <a:endParaRPr lang="de-DE" sz="1050" b="1" dirty="0"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1608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800" dirty="0" smtClean="0">
                <a:latin typeface="Arial Narrow" panose="020B0606020202030204" pitchFamily="34" charset="0"/>
              </a:rPr>
              <a:t>Lagedarstellung </a:t>
            </a:r>
            <a:br>
              <a:rPr lang="de-DE" sz="2800" dirty="0" smtClean="0">
                <a:latin typeface="Arial Narrow" panose="020B0606020202030204" pitchFamily="34" charset="0"/>
              </a:rPr>
            </a:br>
            <a:r>
              <a:rPr lang="de-DE" sz="2400" dirty="0" smtClean="0">
                <a:latin typeface="Arial Narrow" panose="020B0606020202030204" pitchFamily="34" charset="0"/>
              </a:rPr>
              <a:t>Anfragen </a:t>
            </a:r>
            <a:r>
              <a:rPr lang="de-DE" sz="2400" dirty="0">
                <a:latin typeface="Arial Narrow" panose="020B0606020202030204" pitchFamily="34" charset="0"/>
              </a:rPr>
              <a:t>an Fachdienst 43 </a:t>
            </a:r>
            <a:r>
              <a:rPr lang="de-DE" sz="2400" dirty="0" smtClean="0">
                <a:latin typeface="Arial Narrow" panose="020B0606020202030204" pitchFamily="34" charset="0"/>
              </a:rPr>
              <a:t>- Bauordnung</a:t>
            </a:r>
            <a:endParaRPr lang="de-DE" sz="2400" dirty="0"/>
          </a:p>
        </p:txBody>
      </p:sp>
      <p:sp>
        <p:nvSpPr>
          <p:cNvPr id="5" name="Textplatzhalter 4"/>
          <p:cNvSpPr>
            <a:spLocks noGrp="1"/>
          </p:cNvSpPr>
          <p:nvPr>
            <p:ph type="body" idx="1"/>
          </p:nvPr>
        </p:nvSpPr>
        <p:spPr>
          <a:xfrm>
            <a:off x="630968" y="2893708"/>
            <a:ext cx="7886700" cy="699246"/>
          </a:xfrm>
        </p:spPr>
        <p:txBody>
          <a:bodyPr/>
          <a:lstStyle/>
          <a:p>
            <a:r>
              <a:rPr lang="de-DE" sz="1400" dirty="0">
                <a:latin typeface="Arial Narrow" panose="020B0606020202030204" pitchFamily="34" charset="0"/>
              </a:rPr>
              <a:t>seit Herbst 2022 (Stand: </a:t>
            </a:r>
            <a:r>
              <a:rPr lang="de-DE" sz="1400" dirty="0" smtClean="0">
                <a:latin typeface="Arial Narrow" panose="020B0606020202030204" pitchFamily="34" charset="0"/>
              </a:rPr>
              <a:t>07.02.2025)</a:t>
            </a:r>
            <a:r>
              <a:rPr lang="de-DE" sz="1400" dirty="0">
                <a:latin typeface="Arial Narrow" panose="020B0606020202030204" pitchFamily="34" charset="0"/>
              </a:rPr>
              <a:t/>
            </a:r>
            <a:br>
              <a:rPr lang="de-DE" sz="1400" dirty="0">
                <a:latin typeface="Arial Narrow" panose="020B0606020202030204" pitchFamily="34" charset="0"/>
              </a:rPr>
            </a:br>
            <a:endParaRPr lang="de-DE" sz="1400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93369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>
            <p:ph type="body" sz="quarter" idx="15"/>
          </p:nvPr>
        </p:nvSpPr>
        <p:spPr>
          <a:xfrm>
            <a:off x="392192" y="1217472"/>
            <a:ext cx="8392478" cy="2822257"/>
          </a:xfrm>
        </p:spPr>
        <p:txBody>
          <a:bodyPr/>
          <a:lstStyle/>
          <a:p>
            <a:pPr marL="0" indent="0">
              <a:buNone/>
            </a:pPr>
            <a:r>
              <a:rPr lang="de-DE" sz="1100" dirty="0" smtClean="0">
                <a:latin typeface="Arial Narrow" panose="020B0606020202030204" pitchFamily="34" charset="0"/>
              </a:rPr>
              <a:t>Anfragen an Fachdienst 43 – Bauordnung seit Herbst 2022 - Städte </a:t>
            </a:r>
            <a:endParaRPr lang="de-DE" dirty="0">
              <a:latin typeface="Arial Narrow" panose="020B0606020202030204" pitchFamily="34" charset="0"/>
            </a:endParaRPr>
          </a:p>
        </p:txBody>
      </p:sp>
      <p:sp>
        <p:nvSpPr>
          <p:cNvPr id="16" name="Titel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>
                <a:latin typeface="Arial Narrow" panose="020B0606020202030204" pitchFamily="34" charset="0"/>
              </a:rPr>
              <a:t>Lagedarstellung</a:t>
            </a:r>
            <a:endParaRPr lang="de-DE" dirty="0">
              <a:latin typeface="Arial Narrow" panose="020B0606020202030204" pitchFamily="34" charset="0"/>
            </a:endParaRPr>
          </a:p>
        </p:txBody>
      </p:sp>
      <p:graphicFrame>
        <p:nvGraphicFramePr>
          <p:cNvPr id="2" name="Objek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61261578"/>
              </p:ext>
            </p:extLst>
          </p:nvPr>
        </p:nvGraphicFramePr>
        <p:xfrm>
          <a:off x="263525" y="1670050"/>
          <a:ext cx="4035425" cy="2039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8" name="Arbeitsblatt" r:id="rId3" imgW="5738860" imgH="2900362" progId="Excel.Sheet.12">
                  <p:link updateAutomatic="1"/>
                </p:oleObj>
              </mc:Choice>
              <mc:Fallback>
                <p:oleObj name="Arbeitsblatt" r:id="rId3" imgW="5738860" imgH="2900362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63525" y="1670050"/>
                        <a:ext cx="4035425" cy="203993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k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35311910"/>
              </p:ext>
            </p:extLst>
          </p:nvPr>
        </p:nvGraphicFramePr>
        <p:xfrm>
          <a:off x="4251325" y="1660525"/>
          <a:ext cx="4056063" cy="206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9" name="Arbeitsblatt" r:id="rId5" imgW="5738860" imgH="2924223" progId="Excel.Sheet.12">
                  <p:link updateAutomatic="1"/>
                </p:oleObj>
              </mc:Choice>
              <mc:Fallback>
                <p:oleObj name="Arbeitsblatt" r:id="rId5" imgW="5738860" imgH="2924223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251325" y="1660525"/>
                        <a:ext cx="4056063" cy="20605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Grafik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73982" y="3396971"/>
            <a:ext cx="192593" cy="90278"/>
          </a:xfrm>
          <a:prstGeom prst="rect">
            <a:avLst/>
          </a:prstGeom>
        </p:spPr>
      </p:pic>
      <p:sp>
        <p:nvSpPr>
          <p:cNvPr id="5" name="Textfeld 4"/>
          <p:cNvSpPr txBox="1"/>
          <p:nvPr/>
        </p:nvSpPr>
        <p:spPr>
          <a:xfrm>
            <a:off x="6380702" y="3041945"/>
            <a:ext cx="331596" cy="215444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de-DE" sz="800" b="1" dirty="0" smtClean="0">
                <a:solidFill>
                  <a:schemeClr val="bg1"/>
                </a:solidFill>
                <a:latin typeface="Arial Narrow" panose="020B0606020202030204" pitchFamily="34" charset="0"/>
              </a:rPr>
              <a:t>21</a:t>
            </a:r>
            <a:endParaRPr lang="de-DE" sz="800" b="1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9429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>
            <p:ph type="body" sz="quarter" idx="15"/>
          </p:nvPr>
        </p:nvSpPr>
        <p:spPr>
          <a:xfrm>
            <a:off x="392192" y="1217472"/>
            <a:ext cx="8392478" cy="2822257"/>
          </a:xfrm>
        </p:spPr>
        <p:txBody>
          <a:bodyPr/>
          <a:lstStyle/>
          <a:p>
            <a:pPr marL="0" indent="0">
              <a:buNone/>
            </a:pPr>
            <a:r>
              <a:rPr lang="de-DE" sz="1100" dirty="0">
                <a:latin typeface="Arial Narrow" panose="020B0606020202030204" pitchFamily="34" charset="0"/>
              </a:rPr>
              <a:t>Anfragen an Fachdienst 43 – Bauordnung seit Herbst </a:t>
            </a:r>
            <a:r>
              <a:rPr lang="de-DE" sz="1100" dirty="0" smtClean="0">
                <a:latin typeface="Arial Narrow" panose="020B0606020202030204" pitchFamily="34" charset="0"/>
              </a:rPr>
              <a:t>2022 – Amtsfreie Gemeinden</a:t>
            </a:r>
          </a:p>
          <a:p>
            <a:pPr marL="0" indent="0">
              <a:buNone/>
            </a:pPr>
            <a:endParaRPr lang="de-DE" dirty="0">
              <a:latin typeface="Arial Narrow" panose="020B0606020202030204" pitchFamily="34" charset="0"/>
            </a:endParaRPr>
          </a:p>
        </p:txBody>
      </p:sp>
      <p:sp>
        <p:nvSpPr>
          <p:cNvPr id="16" name="Titel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>
                <a:latin typeface="Arial Narrow" panose="020B0606020202030204" pitchFamily="34" charset="0"/>
              </a:rPr>
              <a:t>Lagedarstellung</a:t>
            </a:r>
            <a:endParaRPr lang="de-DE" dirty="0">
              <a:latin typeface="Arial Narrow" panose="020B0606020202030204" pitchFamily="34" charset="0"/>
            </a:endParaRPr>
          </a:p>
        </p:txBody>
      </p:sp>
      <p:graphicFrame>
        <p:nvGraphicFramePr>
          <p:cNvPr id="2" name="Objek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15218228"/>
              </p:ext>
            </p:extLst>
          </p:nvPr>
        </p:nvGraphicFramePr>
        <p:xfrm>
          <a:off x="249238" y="1782763"/>
          <a:ext cx="4062412" cy="20589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92" name="Arbeitsblatt" r:id="rId3" imgW="5772150" imgH="2924223" progId="Excel.Sheet.12">
                  <p:link updateAutomatic="1"/>
                </p:oleObj>
              </mc:Choice>
              <mc:Fallback>
                <p:oleObj name="Arbeitsblatt" r:id="rId3" imgW="5772150" imgH="2924223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49238" y="1782763"/>
                        <a:ext cx="4062412" cy="20589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k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28635176"/>
              </p:ext>
            </p:extLst>
          </p:nvPr>
        </p:nvGraphicFramePr>
        <p:xfrm>
          <a:off x="4284663" y="1779588"/>
          <a:ext cx="3960812" cy="2046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93" name="Arbeitsblatt" r:id="rId5" imgW="5657850" imgH="2924223" progId="Excel.Sheet.12">
                  <p:link updateAutomatic="1"/>
                </p:oleObj>
              </mc:Choice>
              <mc:Fallback>
                <p:oleObj name="Arbeitsblatt" r:id="rId5" imgW="5657850" imgH="2924223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284663" y="1779588"/>
                        <a:ext cx="3960812" cy="20462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252390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>
            <p:ph type="body" sz="quarter" idx="15"/>
          </p:nvPr>
        </p:nvSpPr>
        <p:spPr>
          <a:xfrm>
            <a:off x="392192" y="1217472"/>
            <a:ext cx="8392478" cy="2822257"/>
          </a:xfrm>
        </p:spPr>
        <p:txBody>
          <a:bodyPr/>
          <a:lstStyle/>
          <a:p>
            <a:pPr marL="0" indent="0">
              <a:buNone/>
            </a:pPr>
            <a:r>
              <a:rPr lang="de-DE" sz="1100" dirty="0">
                <a:latin typeface="Arial Narrow" panose="020B0606020202030204" pitchFamily="34" charset="0"/>
              </a:rPr>
              <a:t>Anfragen an Fachdienst 43 – Bauordnung seit Herbst </a:t>
            </a:r>
            <a:r>
              <a:rPr lang="de-DE" sz="1100" dirty="0" smtClean="0">
                <a:latin typeface="Arial Narrow" panose="020B0606020202030204" pitchFamily="34" charset="0"/>
              </a:rPr>
              <a:t>2022 - Ämter </a:t>
            </a:r>
            <a:endParaRPr lang="de-DE" sz="1100" dirty="0">
              <a:latin typeface="Arial Narrow" panose="020B0606020202030204" pitchFamily="34" charset="0"/>
            </a:endParaRPr>
          </a:p>
          <a:p>
            <a:pPr marL="0" indent="0">
              <a:buNone/>
            </a:pPr>
            <a:endParaRPr lang="de-DE" sz="1100" dirty="0" smtClean="0">
              <a:latin typeface="Arial Narrow" panose="020B0606020202030204" pitchFamily="34" charset="0"/>
            </a:endParaRPr>
          </a:p>
          <a:p>
            <a:pPr marL="0" indent="0">
              <a:buNone/>
            </a:pPr>
            <a:endParaRPr lang="de-DE" dirty="0">
              <a:latin typeface="Arial Narrow" panose="020B0606020202030204" pitchFamily="34" charset="0"/>
            </a:endParaRPr>
          </a:p>
        </p:txBody>
      </p:sp>
      <p:sp>
        <p:nvSpPr>
          <p:cNvPr id="16" name="Titel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>
                <a:latin typeface="Arial Narrow" panose="020B0606020202030204" pitchFamily="34" charset="0"/>
              </a:rPr>
              <a:t>Lagedarstellung</a:t>
            </a:r>
            <a:endParaRPr lang="de-DE" dirty="0">
              <a:latin typeface="Arial Narrow" panose="020B0606020202030204" pitchFamily="34" charset="0"/>
            </a:endParaRPr>
          </a:p>
        </p:txBody>
      </p:sp>
      <p:sp>
        <p:nvSpPr>
          <p:cNvPr id="3" name="Textfeld 2"/>
          <p:cNvSpPr txBox="1"/>
          <p:nvPr/>
        </p:nvSpPr>
        <p:spPr>
          <a:xfrm>
            <a:off x="7270954" y="3035588"/>
            <a:ext cx="22634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000" dirty="0" smtClean="0">
                <a:solidFill>
                  <a:schemeClr val="bg1"/>
                </a:solidFill>
                <a:latin typeface="Arial Narrow" panose="020B0606020202030204" pitchFamily="34" charset="0"/>
              </a:rPr>
              <a:t>*</a:t>
            </a:r>
            <a:endParaRPr lang="de-DE" sz="100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graphicFrame>
        <p:nvGraphicFramePr>
          <p:cNvPr id="4" name="Objek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28437226"/>
              </p:ext>
            </p:extLst>
          </p:nvPr>
        </p:nvGraphicFramePr>
        <p:xfrm>
          <a:off x="317500" y="1800225"/>
          <a:ext cx="3910013" cy="2036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14" name="Arbeitsblatt" r:id="rId3" imgW="5586412" imgH="2909935" progId="Excel.Sheet.12">
                  <p:link updateAutomatic="1"/>
                </p:oleObj>
              </mc:Choice>
              <mc:Fallback>
                <p:oleObj name="Arbeitsblatt" r:id="rId3" imgW="5586412" imgH="2909935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317500" y="1800225"/>
                        <a:ext cx="3910013" cy="20367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k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73463071"/>
              </p:ext>
            </p:extLst>
          </p:nvPr>
        </p:nvGraphicFramePr>
        <p:xfrm>
          <a:off x="4306888" y="1792288"/>
          <a:ext cx="3959225" cy="205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15" name="Arbeitsblatt" r:id="rId5" imgW="5591127" imgH="2905077" progId="Excel.Sheet.12">
                  <p:link updateAutomatic="1"/>
                </p:oleObj>
              </mc:Choice>
              <mc:Fallback>
                <p:oleObj name="Arbeitsblatt" r:id="rId5" imgW="5591127" imgH="2905077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4306888" y="1792288"/>
                        <a:ext cx="3959225" cy="2057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949776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platzhalter 4">
            <a:extLst>
              <a:ext uri="{FF2B5EF4-FFF2-40B4-BE49-F238E27FC236}">
                <a16:creationId xmlns:a16="http://schemas.microsoft.com/office/drawing/2014/main" id="{E3A4A2C0-98C5-9A41-99D9-0B7D1E63B04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noFill/>
        </p:spPr>
        <p:txBody>
          <a:bodyPr/>
          <a:lstStyle/>
          <a:p>
            <a:r>
              <a:rPr lang="de-DE" sz="1200" dirty="0" smtClean="0"/>
              <a:t>Esin Gerenli</a:t>
            </a:r>
            <a:endParaRPr lang="de-DE" sz="1200" dirty="0"/>
          </a:p>
          <a:p>
            <a:endParaRPr lang="de-DE" sz="1200" dirty="0"/>
          </a:p>
          <a:p>
            <a:r>
              <a:rPr lang="de-DE" sz="1200" dirty="0"/>
              <a:t>Kreis Pinneberg</a:t>
            </a:r>
          </a:p>
          <a:p>
            <a:r>
              <a:rPr lang="de-DE" sz="1200" dirty="0" smtClean="0"/>
              <a:t>Fachdienst Sicherheit, Verbraucherschutz und Migration</a:t>
            </a:r>
          </a:p>
          <a:p>
            <a:r>
              <a:rPr lang="de-DE" sz="1200" dirty="0" smtClean="0"/>
              <a:t>Katastrophenschutz und Feuerwehrwesen</a:t>
            </a:r>
            <a:endParaRPr lang="de-DE" sz="1200" dirty="0"/>
          </a:p>
          <a:p>
            <a:r>
              <a:rPr lang="de-DE" sz="1200" dirty="0"/>
              <a:t>Kurt-Wagener-Str. 11, 25337 Elmshorn</a:t>
            </a:r>
          </a:p>
          <a:p>
            <a:r>
              <a:rPr lang="de-DE" sz="1200" dirty="0"/>
              <a:t>Tel.: 04121 4502-3473</a:t>
            </a:r>
          </a:p>
          <a:p>
            <a:r>
              <a:rPr lang="de-DE" sz="1200" dirty="0"/>
              <a:t>Fax: 04121 4502-93473</a:t>
            </a:r>
          </a:p>
          <a:p>
            <a:r>
              <a:rPr lang="de-DE" sz="1200" dirty="0"/>
              <a:t>E-Mail: </a:t>
            </a:r>
            <a:r>
              <a:rPr lang="de-DE" sz="1200" dirty="0" smtClean="0">
                <a:solidFill>
                  <a:schemeClr val="tx2"/>
                </a:solidFill>
                <a:hlinkClick r:id="rId2"/>
              </a:rPr>
              <a:t>e.gerenli@kreis-pinneberg.de</a:t>
            </a:r>
            <a:endParaRPr lang="de-DE" sz="1200" dirty="0">
              <a:solidFill>
                <a:schemeClr val="tx2"/>
              </a:solidFill>
              <a:hlinkClick r:id="rId2"/>
            </a:endParaRPr>
          </a:p>
          <a:p>
            <a:endParaRPr lang="de-DE" dirty="0"/>
          </a:p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24522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4"/>
          <p:cNvSpPr>
            <a:spLocks noGrp="1"/>
          </p:cNvSpPr>
          <p:nvPr>
            <p:ph type="title"/>
          </p:nvPr>
        </p:nvSpPr>
        <p:spPr>
          <a:xfrm>
            <a:off x="772711" y="790392"/>
            <a:ext cx="7359165" cy="210740"/>
          </a:xfrm>
        </p:spPr>
        <p:txBody>
          <a:bodyPr/>
          <a:lstStyle/>
          <a:p>
            <a:r>
              <a:rPr lang="de-DE" dirty="0" smtClean="0"/>
              <a:t>Agenda</a:t>
            </a:r>
            <a:endParaRPr lang="de-DE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30"/>
          </p:nvPr>
        </p:nvSpPr>
        <p:spPr>
          <a:xfrm>
            <a:off x="772711" y="1690653"/>
            <a:ext cx="7359165" cy="1962931"/>
          </a:xfrm>
        </p:spPr>
        <p:txBody>
          <a:bodyPr anchor="ctr"/>
          <a:lstStyle/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de-DE" dirty="0" smtClean="0"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Belegung </a:t>
            </a:r>
            <a:r>
              <a:rPr lang="en-US" dirty="0" smtClean="0">
                <a:latin typeface="Arial Narrow" panose="020B0606020202030204" pitchFamily="34" charset="0"/>
              </a:rPr>
              <a:t>LaZuF </a:t>
            </a:r>
            <a:r>
              <a:rPr lang="de-DE" dirty="0" smtClean="0"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und </a:t>
            </a:r>
            <a:r>
              <a:rPr lang="de-DE" dirty="0"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Kreisverteilung (gesamt</a:t>
            </a:r>
            <a:r>
              <a:rPr lang="de-DE" dirty="0" smtClean="0"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) </a:t>
            </a:r>
            <a:r>
              <a:rPr lang="de-DE" dirty="0">
                <a:latin typeface="Arial Narrow" panose="020B0606020202030204" pitchFamily="34" charset="0"/>
              </a:rPr>
              <a:t>in </a:t>
            </a:r>
            <a:r>
              <a:rPr lang="de-DE" dirty="0" smtClean="0">
                <a:latin typeface="Arial Narrow" panose="020B0606020202030204" pitchFamily="34" charset="0"/>
              </a:rPr>
              <a:t>Schleswig-Holstein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de-DE" dirty="0" smtClean="0">
                <a:latin typeface="Arial Narrow" panose="020B0606020202030204" pitchFamily="34" charset="0"/>
              </a:rPr>
              <a:t>Zuweisung Kreis Pinneberg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de-DE" dirty="0" smtClean="0">
                <a:latin typeface="Arial Narrow" panose="020B0606020202030204" pitchFamily="34" charset="0"/>
              </a:rPr>
              <a:t>Lagebild </a:t>
            </a:r>
            <a:r>
              <a:rPr lang="de-DE" dirty="0">
                <a:latin typeface="Arial Narrow" panose="020B0606020202030204" pitchFamily="34" charset="0"/>
              </a:rPr>
              <a:t>Zuwanderung: kommunalen, infrastrukturellen Systeme im Kreis Pinneberg</a:t>
            </a:r>
            <a:endParaRPr lang="de-DE" dirty="0" smtClean="0">
              <a:latin typeface="Arial Narrow" panose="020B0606020202030204" pitchFamily="34" charset="0"/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de-DE" dirty="0" smtClean="0">
                <a:latin typeface="Arial Narrow" panose="020B0606020202030204" pitchFamily="34" charset="0"/>
              </a:rPr>
              <a:t>Darstellung Anfragen an Fachdienst 43 Bauordnung seit Herbst 2022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de-DE" dirty="0" smtClean="0">
                <a:latin typeface="Arial Narrow" panose="020B0606020202030204" pitchFamily="34" charset="0"/>
              </a:rPr>
              <a:t>Belastung - Schulen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endParaRPr lang="de-DE" sz="1200" dirty="0" smtClean="0">
              <a:latin typeface="Arial Narrow" panose="020B0606020202030204" pitchFamily="34" charset="0"/>
            </a:endParaRPr>
          </a:p>
          <a:p>
            <a:pPr>
              <a:lnSpc>
                <a:spcPct val="100000"/>
              </a:lnSpc>
            </a:pPr>
            <a:endParaRPr lang="de-DE" sz="1200" dirty="0">
              <a:latin typeface="Arial Narrow" panose="020B0606020202030204" pitchFamily="34" charset="0"/>
            </a:endParaRPr>
          </a:p>
          <a:p>
            <a:pPr>
              <a:lnSpc>
                <a:spcPct val="100000"/>
              </a:lnSpc>
            </a:pPr>
            <a:endParaRPr lang="en-US" sz="1200" dirty="0">
              <a:latin typeface="Arial Narrow" panose="020B0606020202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 smtClean="0">
              <a:latin typeface="Arial Narrow" panose="020B0606020202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>
              <a:latin typeface="Arial Narrow" panose="020B0606020202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de-DE" sz="1400" dirty="0"/>
          </a:p>
        </p:txBody>
      </p:sp>
    </p:spTree>
    <p:extLst>
      <p:ext uri="{BB962C8B-B14F-4D97-AF65-F5344CB8AC3E}">
        <p14:creationId xmlns:p14="http://schemas.microsoft.com/office/powerpoint/2010/main" val="2011225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44972684"/>
              </p:ext>
            </p:extLst>
          </p:nvPr>
        </p:nvGraphicFramePr>
        <p:xfrm>
          <a:off x="4948238" y="1922463"/>
          <a:ext cx="3922712" cy="2081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41" name="Arbeitsblatt" r:id="rId3" imgW="5633990" imgH="2990802" progId="Excel.Sheet.12">
                  <p:link updateAutomatic="1"/>
                </p:oleObj>
              </mc:Choice>
              <mc:Fallback>
                <p:oleObj name="Arbeitsblatt" r:id="rId3" imgW="5633990" imgH="2990802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4948238" y="1922463"/>
                        <a:ext cx="3922712" cy="20812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Slide Number Placeholder 37"/>
          <p:cNvSpPr txBox="1">
            <a:spLocks/>
          </p:cNvSpPr>
          <p:nvPr/>
        </p:nvSpPr>
        <p:spPr>
          <a:xfrm>
            <a:off x="8746831" y="361950"/>
            <a:ext cx="381001" cy="274637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defPPr>
              <a:defRPr lang="de-DE"/>
            </a:defPPr>
            <a:lvl1pPr algn="r" defTabSz="342887" rtl="0" eaLnBrk="0" fontAlgn="base" hangingPunct="0">
              <a:spcBef>
                <a:spcPct val="0"/>
              </a:spcBef>
              <a:spcAft>
                <a:spcPct val="0"/>
              </a:spcAft>
              <a:defRPr sz="800" b="0" i="0" kern="1200">
                <a:solidFill>
                  <a:schemeClr val="accent6"/>
                </a:solidFill>
                <a:latin typeface="+mj-lt"/>
                <a:ea typeface="Moderat" charset="0"/>
                <a:cs typeface="Moderat" charset="0"/>
              </a:defRPr>
            </a:lvl1pPr>
            <a:lvl2pPr marL="342887" algn="l" defTabSz="342887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2pPr>
            <a:lvl3pPr marL="685773" algn="l" defTabSz="342887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3pPr>
            <a:lvl4pPr marL="1028659" algn="l" defTabSz="342887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4pPr>
            <a:lvl5pPr marL="1371545" algn="l" defTabSz="342887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5pPr>
            <a:lvl6pPr marL="1714432" algn="l" defTabSz="685773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6pPr>
            <a:lvl7pPr marL="2057318" algn="l" defTabSz="685773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7pPr>
            <a:lvl8pPr marL="2400204" algn="l" defTabSz="685773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8pPr>
            <a:lvl9pPr marL="2743090" algn="l" defTabSz="685773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9pPr>
          </a:lstStyle>
          <a:p>
            <a:fld id="{C136B7D2-B98C-44FD-8D04-7EC62A564975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25" name="TextBox 61"/>
          <p:cNvSpPr txBox="1"/>
          <p:nvPr/>
        </p:nvSpPr>
        <p:spPr>
          <a:xfrm>
            <a:off x="1348769" y="910175"/>
            <a:ext cx="4065267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just" defTabSz="914400">
              <a:spcBef>
                <a:spcPct val="20000"/>
              </a:spcBef>
              <a:defRPr/>
            </a:pP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Als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Ergebnis</a:t>
            </a:r>
            <a:r>
              <a:rPr lang="en-US" sz="9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des </a:t>
            </a:r>
            <a:r>
              <a:rPr lang="en-US" sz="9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Spitzentreffen am 09.10.2023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werden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die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Kapazitäten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des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LaZuF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sukzessive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auf 10.000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Plätze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ausgebaut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Seit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der KW 46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sind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weitere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Plätze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in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Betrieb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genommen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worden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Ingesamt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stehen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8 500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Plätze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zur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Verfügung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. Davon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stehen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50 %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freie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Plätze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zur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9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Verfügung</a:t>
            </a:r>
            <a:r>
              <a:rPr lang="en-US" sz="9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.</a:t>
            </a:r>
            <a:endParaRPr lang="en-US" sz="9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62"/>
          <p:cNvSpPr txBox="1"/>
          <p:nvPr/>
        </p:nvSpPr>
        <p:spPr>
          <a:xfrm>
            <a:off x="449530" y="554584"/>
            <a:ext cx="4902179" cy="282000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de-DE" sz="1400" b="1" dirty="0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Belegung </a:t>
            </a:r>
            <a:r>
              <a:rPr lang="en-US" sz="1400" b="1" dirty="0" err="1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LaZuF</a:t>
            </a:r>
            <a:r>
              <a:rPr lang="en-US" sz="1400" b="1" dirty="0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 </a:t>
            </a:r>
            <a:r>
              <a:rPr lang="de-DE" sz="1400" b="1" dirty="0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und Kreisverteilung (gesamt) in Schleswig-Holstein</a:t>
            </a:r>
          </a:p>
        </p:txBody>
      </p:sp>
      <p:pic>
        <p:nvPicPr>
          <p:cNvPr id="125" name="Grafik 124" descr="Bett mit einfarbiger Füllung">
            <a:extLst>
              <a:ext uri="{FF2B5EF4-FFF2-40B4-BE49-F238E27FC236}">
                <a16:creationId xmlns:a16="http://schemas.microsoft.com/office/drawing/2014/main" id="{C9E049B3-B2DA-084C-95E7-440C067B8745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124142" y="4357838"/>
            <a:ext cx="227568" cy="227568"/>
          </a:xfrm>
          <a:prstGeom prst="rect">
            <a:avLst/>
          </a:prstGeom>
          <a:noFill/>
        </p:spPr>
      </p:pic>
      <p:grpSp>
        <p:nvGrpSpPr>
          <p:cNvPr id="89" name="Group 30">
            <a:extLst>
              <a:ext uri="{FF2B5EF4-FFF2-40B4-BE49-F238E27FC236}">
                <a16:creationId xmlns:a16="http://schemas.microsoft.com/office/drawing/2014/main" id="{3FB7DB10-95F6-454C-B35C-0AB40C3A1EED}"/>
              </a:ext>
            </a:extLst>
          </p:cNvPr>
          <p:cNvGrpSpPr/>
          <p:nvPr/>
        </p:nvGrpSpPr>
        <p:grpSpPr>
          <a:xfrm>
            <a:off x="5414036" y="4183530"/>
            <a:ext cx="1092924" cy="432710"/>
            <a:chOff x="8027473" y="4028926"/>
            <a:chExt cx="827584" cy="533554"/>
          </a:xfrm>
        </p:grpSpPr>
        <p:sp>
          <p:nvSpPr>
            <p:cNvPr id="93" name="TextBox 21">
              <a:extLst>
                <a:ext uri="{FF2B5EF4-FFF2-40B4-BE49-F238E27FC236}">
                  <a16:creationId xmlns:a16="http://schemas.microsoft.com/office/drawing/2014/main" id="{535CC4F2-87A9-4192-BB97-674816444E75}"/>
                </a:ext>
              </a:extLst>
            </p:cNvPr>
            <p:cNvSpPr txBox="1"/>
            <p:nvPr/>
          </p:nvSpPr>
          <p:spPr>
            <a:xfrm>
              <a:off x="8027473" y="4028926"/>
              <a:ext cx="827584" cy="341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Belegung</a:t>
              </a:r>
              <a:r>
                <a:rPr lang="en-US" altLang="ko-KR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94" name="TextBox 22">
              <a:extLst>
                <a:ext uri="{FF2B5EF4-FFF2-40B4-BE49-F238E27FC236}">
                  <a16:creationId xmlns:a16="http://schemas.microsoft.com/office/drawing/2014/main" id="{C48420CD-DE91-464D-BEC3-6EA800DC6A96}"/>
                </a:ext>
              </a:extLst>
            </p:cNvPr>
            <p:cNvSpPr txBox="1"/>
            <p:nvPr/>
          </p:nvSpPr>
          <p:spPr>
            <a:xfrm>
              <a:off x="8027473" y="4220926"/>
              <a:ext cx="827584" cy="341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f</a:t>
              </a:r>
              <a:r>
                <a:rPr lang="en-US" altLang="ko-KR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reie</a:t>
              </a:r>
              <a:r>
                <a:rPr lang="en-US" altLang="ko-KR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 </a:t>
              </a:r>
              <a:r>
                <a:rPr lang="en-US" altLang="ko-KR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Plätze</a:t>
              </a:r>
              <a:r>
                <a:rPr lang="en-US" altLang="ko-KR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  <p:grpSp>
        <p:nvGrpSpPr>
          <p:cNvPr id="3" name="Gruppieren 2"/>
          <p:cNvGrpSpPr/>
          <p:nvPr/>
        </p:nvGrpSpPr>
        <p:grpSpPr>
          <a:xfrm>
            <a:off x="5116568" y="4264710"/>
            <a:ext cx="243962" cy="134897"/>
            <a:chOff x="5118613" y="4132303"/>
            <a:chExt cx="461182" cy="247201"/>
          </a:xfrm>
          <a:solidFill>
            <a:srgbClr val="002060"/>
          </a:solidFill>
        </p:grpSpPr>
        <p:grpSp>
          <p:nvGrpSpPr>
            <p:cNvPr id="100" name="Gruppieren 99"/>
            <p:cNvGrpSpPr/>
            <p:nvPr/>
          </p:nvGrpSpPr>
          <p:grpSpPr>
            <a:xfrm>
              <a:off x="5118613" y="4132303"/>
              <a:ext cx="224027" cy="247201"/>
              <a:chOff x="2022630" y="3568702"/>
              <a:chExt cx="378423" cy="417570"/>
            </a:xfrm>
            <a:grpFill/>
          </p:grpSpPr>
          <p:grpSp>
            <p:nvGrpSpPr>
              <p:cNvPr id="101" name="Group 179"/>
              <p:cNvGrpSpPr/>
              <p:nvPr/>
            </p:nvGrpSpPr>
            <p:grpSpPr>
              <a:xfrm>
                <a:off x="2022630" y="3568702"/>
                <a:ext cx="163157" cy="417570"/>
                <a:chOff x="4932037" y="1653245"/>
                <a:chExt cx="187325" cy="479424"/>
              </a:xfrm>
              <a:grpFill/>
            </p:grpSpPr>
            <p:sp>
              <p:nvSpPr>
                <p:cNvPr id="104" name="Freeform 96"/>
                <p:cNvSpPr>
                  <a:spLocks/>
                </p:cNvSpPr>
                <p:nvPr/>
              </p:nvSpPr>
              <p:spPr bwMode="auto">
                <a:xfrm>
                  <a:off x="4932037" y="1734206"/>
                  <a:ext cx="187325" cy="398463"/>
                </a:xfrm>
                <a:custGeom>
                  <a:avLst/>
                  <a:gdLst/>
                  <a:ahLst/>
                  <a:cxnLst>
                    <a:cxn ang="0">
                      <a:pos x="55" y="1"/>
                    </a:cxn>
                    <a:cxn ang="0">
                      <a:pos x="19" y="0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0" y="69"/>
                    </a:cxn>
                    <a:cxn ang="0">
                      <a:pos x="6" y="75"/>
                    </a:cxn>
                    <a:cxn ang="0">
                      <a:pos x="12" y="69"/>
                    </a:cxn>
                    <a:cxn ang="0">
                      <a:pos x="12" y="25"/>
                    </a:cxn>
                    <a:cxn ang="0">
                      <a:pos x="18" y="25"/>
                    </a:cxn>
                    <a:cxn ang="0">
                      <a:pos x="18" y="68"/>
                    </a:cxn>
                    <a:cxn ang="0">
                      <a:pos x="18" y="69"/>
                    </a:cxn>
                    <a:cxn ang="0">
                      <a:pos x="18" y="145"/>
                    </a:cxn>
                    <a:cxn ang="0">
                      <a:pos x="26" y="153"/>
                    </a:cxn>
                    <a:cxn ang="0">
                      <a:pos x="34" y="145"/>
                    </a:cxn>
                    <a:cxn ang="0">
                      <a:pos x="34" y="78"/>
                    </a:cxn>
                    <a:cxn ang="0">
                      <a:pos x="39" y="78"/>
                    </a:cxn>
                    <a:cxn ang="0">
                      <a:pos x="39" y="145"/>
                    </a:cxn>
                    <a:cxn ang="0">
                      <a:pos x="47" y="153"/>
                    </a:cxn>
                    <a:cxn ang="0">
                      <a:pos x="55" y="145"/>
                    </a:cxn>
                    <a:cxn ang="0">
                      <a:pos x="55" y="68"/>
                    </a:cxn>
                    <a:cxn ang="0">
                      <a:pos x="55" y="67"/>
                    </a:cxn>
                    <a:cxn ang="0">
                      <a:pos x="55" y="25"/>
                    </a:cxn>
                    <a:cxn ang="0">
                      <a:pos x="60" y="25"/>
                    </a:cxn>
                    <a:cxn ang="0">
                      <a:pos x="60" y="69"/>
                    </a:cxn>
                    <a:cxn ang="0">
                      <a:pos x="66" y="75"/>
                    </a:cxn>
                    <a:cxn ang="0">
                      <a:pos x="73" y="69"/>
                    </a:cxn>
                    <a:cxn ang="0">
                      <a:pos x="73" y="18"/>
                    </a:cxn>
                    <a:cxn ang="0">
                      <a:pos x="73" y="16"/>
                    </a:cxn>
                    <a:cxn ang="0">
                      <a:pos x="73" y="15"/>
                    </a:cxn>
                    <a:cxn ang="0">
                      <a:pos x="55" y="1"/>
                    </a:cxn>
                  </a:cxnLst>
                  <a:rect l="0" t="0" r="r" b="b"/>
                  <a:pathLst>
                    <a:path w="73" h="153">
                      <a:moveTo>
                        <a:pt x="55" y="1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5" y="1"/>
                        <a:pt x="0" y="12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0" y="73"/>
                        <a:pt x="3" y="75"/>
                        <a:pt x="6" y="75"/>
                      </a:cubicBezTo>
                      <a:cubicBezTo>
                        <a:pt x="10" y="75"/>
                        <a:pt x="12" y="73"/>
                        <a:pt x="12" y="69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9"/>
                        <a:pt x="18" y="69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8" y="150"/>
                        <a:pt x="21" y="153"/>
                        <a:pt x="26" y="153"/>
                      </a:cubicBezTo>
                      <a:cubicBezTo>
                        <a:pt x="31" y="153"/>
                        <a:pt x="34" y="150"/>
                        <a:pt x="34" y="145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50"/>
                        <a:pt x="42" y="153"/>
                        <a:pt x="47" y="153"/>
                      </a:cubicBezTo>
                      <a:cubicBezTo>
                        <a:pt x="52" y="153"/>
                        <a:pt x="55" y="150"/>
                        <a:pt x="55" y="145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73"/>
                        <a:pt x="63" y="75"/>
                        <a:pt x="66" y="75"/>
                      </a:cubicBezTo>
                      <a:cubicBezTo>
                        <a:pt x="70" y="75"/>
                        <a:pt x="73" y="73"/>
                        <a:pt x="73" y="69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6"/>
                        <a:pt x="73" y="16"/>
                        <a:pt x="73" y="16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3" y="10"/>
                        <a:pt x="67" y="1"/>
                        <a:pt x="55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5" name="Oval 97"/>
                <p:cNvSpPr>
                  <a:spLocks noChangeArrowheads="1"/>
                </p:cNvSpPr>
                <p:nvPr/>
              </p:nvSpPr>
              <p:spPr bwMode="auto">
                <a:xfrm>
                  <a:off x="4987600" y="1653245"/>
                  <a:ext cx="74614" cy="7620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102" name="Oval 98"/>
              <p:cNvSpPr>
                <a:spLocks noChangeArrowheads="1"/>
              </p:cNvSpPr>
              <p:nvPr/>
            </p:nvSpPr>
            <p:spPr bwMode="auto">
              <a:xfrm>
                <a:off x="2274126" y="3571736"/>
                <a:ext cx="62113" cy="6211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99"/>
              <p:cNvSpPr>
                <a:spLocks/>
              </p:cNvSpPr>
              <p:nvPr/>
            </p:nvSpPr>
            <p:spPr bwMode="auto">
              <a:xfrm>
                <a:off x="2207963" y="3647352"/>
                <a:ext cx="193090" cy="338920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106" name="Gruppieren 105"/>
            <p:cNvGrpSpPr/>
            <p:nvPr/>
          </p:nvGrpSpPr>
          <p:grpSpPr>
            <a:xfrm>
              <a:off x="5355768" y="4132303"/>
              <a:ext cx="224027" cy="247201"/>
              <a:chOff x="2022630" y="3568702"/>
              <a:chExt cx="378423" cy="417570"/>
            </a:xfrm>
            <a:grpFill/>
          </p:grpSpPr>
          <p:grpSp>
            <p:nvGrpSpPr>
              <p:cNvPr id="107" name="Group 179"/>
              <p:cNvGrpSpPr/>
              <p:nvPr/>
            </p:nvGrpSpPr>
            <p:grpSpPr>
              <a:xfrm>
                <a:off x="2022630" y="3568702"/>
                <a:ext cx="163157" cy="417570"/>
                <a:chOff x="4932037" y="1653245"/>
                <a:chExt cx="187325" cy="479424"/>
              </a:xfrm>
              <a:grpFill/>
            </p:grpSpPr>
            <p:sp>
              <p:nvSpPr>
                <p:cNvPr id="110" name="Freeform 96"/>
                <p:cNvSpPr>
                  <a:spLocks/>
                </p:cNvSpPr>
                <p:nvPr/>
              </p:nvSpPr>
              <p:spPr bwMode="auto">
                <a:xfrm>
                  <a:off x="4932037" y="1734206"/>
                  <a:ext cx="187325" cy="398463"/>
                </a:xfrm>
                <a:custGeom>
                  <a:avLst/>
                  <a:gdLst/>
                  <a:ahLst/>
                  <a:cxnLst>
                    <a:cxn ang="0">
                      <a:pos x="55" y="1"/>
                    </a:cxn>
                    <a:cxn ang="0">
                      <a:pos x="19" y="0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0" y="69"/>
                    </a:cxn>
                    <a:cxn ang="0">
                      <a:pos x="6" y="75"/>
                    </a:cxn>
                    <a:cxn ang="0">
                      <a:pos x="12" y="69"/>
                    </a:cxn>
                    <a:cxn ang="0">
                      <a:pos x="12" y="25"/>
                    </a:cxn>
                    <a:cxn ang="0">
                      <a:pos x="18" y="25"/>
                    </a:cxn>
                    <a:cxn ang="0">
                      <a:pos x="18" y="68"/>
                    </a:cxn>
                    <a:cxn ang="0">
                      <a:pos x="18" y="69"/>
                    </a:cxn>
                    <a:cxn ang="0">
                      <a:pos x="18" y="145"/>
                    </a:cxn>
                    <a:cxn ang="0">
                      <a:pos x="26" y="153"/>
                    </a:cxn>
                    <a:cxn ang="0">
                      <a:pos x="34" y="145"/>
                    </a:cxn>
                    <a:cxn ang="0">
                      <a:pos x="34" y="78"/>
                    </a:cxn>
                    <a:cxn ang="0">
                      <a:pos x="39" y="78"/>
                    </a:cxn>
                    <a:cxn ang="0">
                      <a:pos x="39" y="145"/>
                    </a:cxn>
                    <a:cxn ang="0">
                      <a:pos x="47" y="153"/>
                    </a:cxn>
                    <a:cxn ang="0">
                      <a:pos x="55" y="145"/>
                    </a:cxn>
                    <a:cxn ang="0">
                      <a:pos x="55" y="68"/>
                    </a:cxn>
                    <a:cxn ang="0">
                      <a:pos x="55" y="67"/>
                    </a:cxn>
                    <a:cxn ang="0">
                      <a:pos x="55" y="25"/>
                    </a:cxn>
                    <a:cxn ang="0">
                      <a:pos x="60" y="25"/>
                    </a:cxn>
                    <a:cxn ang="0">
                      <a:pos x="60" y="69"/>
                    </a:cxn>
                    <a:cxn ang="0">
                      <a:pos x="66" y="75"/>
                    </a:cxn>
                    <a:cxn ang="0">
                      <a:pos x="73" y="69"/>
                    </a:cxn>
                    <a:cxn ang="0">
                      <a:pos x="73" y="18"/>
                    </a:cxn>
                    <a:cxn ang="0">
                      <a:pos x="73" y="16"/>
                    </a:cxn>
                    <a:cxn ang="0">
                      <a:pos x="73" y="15"/>
                    </a:cxn>
                    <a:cxn ang="0">
                      <a:pos x="55" y="1"/>
                    </a:cxn>
                  </a:cxnLst>
                  <a:rect l="0" t="0" r="r" b="b"/>
                  <a:pathLst>
                    <a:path w="73" h="153">
                      <a:moveTo>
                        <a:pt x="55" y="1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5" y="1"/>
                        <a:pt x="0" y="12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0" y="73"/>
                        <a:pt x="3" y="75"/>
                        <a:pt x="6" y="75"/>
                      </a:cubicBezTo>
                      <a:cubicBezTo>
                        <a:pt x="10" y="75"/>
                        <a:pt x="12" y="73"/>
                        <a:pt x="12" y="69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9"/>
                        <a:pt x="18" y="69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8" y="150"/>
                        <a:pt x="21" y="153"/>
                        <a:pt x="26" y="153"/>
                      </a:cubicBezTo>
                      <a:cubicBezTo>
                        <a:pt x="31" y="153"/>
                        <a:pt x="34" y="150"/>
                        <a:pt x="34" y="145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50"/>
                        <a:pt x="42" y="153"/>
                        <a:pt x="47" y="153"/>
                      </a:cubicBezTo>
                      <a:cubicBezTo>
                        <a:pt x="52" y="153"/>
                        <a:pt x="55" y="150"/>
                        <a:pt x="55" y="145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73"/>
                        <a:pt x="63" y="75"/>
                        <a:pt x="66" y="75"/>
                      </a:cubicBezTo>
                      <a:cubicBezTo>
                        <a:pt x="70" y="75"/>
                        <a:pt x="73" y="73"/>
                        <a:pt x="73" y="69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6"/>
                        <a:pt x="73" y="16"/>
                        <a:pt x="73" y="16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3" y="10"/>
                        <a:pt x="67" y="1"/>
                        <a:pt x="55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1" name="Oval 97"/>
                <p:cNvSpPr>
                  <a:spLocks noChangeArrowheads="1"/>
                </p:cNvSpPr>
                <p:nvPr/>
              </p:nvSpPr>
              <p:spPr bwMode="auto">
                <a:xfrm>
                  <a:off x="4987600" y="1653245"/>
                  <a:ext cx="74614" cy="7620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108" name="Oval 98"/>
              <p:cNvSpPr>
                <a:spLocks noChangeArrowheads="1"/>
              </p:cNvSpPr>
              <p:nvPr/>
            </p:nvSpPr>
            <p:spPr bwMode="auto">
              <a:xfrm>
                <a:off x="2274126" y="3571736"/>
                <a:ext cx="62113" cy="6211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99"/>
              <p:cNvSpPr>
                <a:spLocks/>
              </p:cNvSpPr>
              <p:nvPr/>
            </p:nvSpPr>
            <p:spPr bwMode="auto">
              <a:xfrm>
                <a:off x="2207963" y="3647352"/>
                <a:ext cx="193090" cy="338920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  <p:pic>
        <p:nvPicPr>
          <p:cNvPr id="28" name="Grafik 27" descr="Bett mit einfarbiger Füllung">
            <a:extLst>
              <a:ext uri="{FF2B5EF4-FFF2-40B4-BE49-F238E27FC236}">
                <a16:creationId xmlns:a16="http://schemas.microsoft.com/office/drawing/2014/main" id="{C9E049B3-B2DA-084C-95E7-440C067B8745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96DAC541-7B7A-43D3-8B79-37D633B846F1}">
                <asvg:svgBlip xmlns:c="http://schemas.openxmlformats.org/drawingml/2006/chart" xmlns:cdr="http://schemas.openxmlformats.org/drawingml/2006/chartDrawing" xmlns="" xmlns:asvg="http://schemas.microsoft.com/office/drawing/2016/SVG/main" xmlns:lc="http://schemas.openxmlformats.org/drawingml/2006/lockedCanvas" r:embed="rId7"/>
              </a:ext>
            </a:extLst>
          </a:blip>
          <a:stretch>
            <a:fillRect/>
          </a:stretch>
        </p:blipFill>
        <p:spPr>
          <a:xfrm>
            <a:off x="6038155" y="2924163"/>
            <a:ext cx="239814" cy="239819"/>
          </a:xfrm>
          <a:prstGeom prst="rect">
            <a:avLst/>
          </a:prstGeom>
        </p:spPr>
      </p:pic>
      <p:graphicFrame>
        <p:nvGraphicFramePr>
          <p:cNvPr id="8" name="Objek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34878909"/>
              </p:ext>
            </p:extLst>
          </p:nvPr>
        </p:nvGraphicFramePr>
        <p:xfrm>
          <a:off x="180975" y="1951038"/>
          <a:ext cx="4905375" cy="2376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42" name="Arbeitsblatt" r:id="rId8" imgW="5734002" imgH="2938510" progId="Excel.Sheet.12">
                  <p:link updateAutomatic="1"/>
                </p:oleObj>
              </mc:Choice>
              <mc:Fallback>
                <p:oleObj name="Arbeitsblatt" r:id="rId8" imgW="5734002" imgH="2938510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80975" y="1951038"/>
                        <a:ext cx="4905375" cy="2376487"/>
                      </a:xfrm>
                      <a:prstGeom prst="rect">
                        <a:avLst/>
                      </a:prstGeom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Objek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03644400"/>
              </p:ext>
            </p:extLst>
          </p:nvPr>
        </p:nvGraphicFramePr>
        <p:xfrm>
          <a:off x="561975" y="1073150"/>
          <a:ext cx="501650" cy="295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43" name="Arbeitsblatt" r:id="rId10" imgW="409623" imgH="207169" progId="Excel.Sheet.12">
                  <p:link updateAutomatic="1"/>
                </p:oleObj>
              </mc:Choice>
              <mc:Fallback>
                <p:oleObj name="Arbeitsblatt" r:id="rId10" imgW="409623" imgH="207169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561975" y="1073150"/>
                        <a:ext cx="501650" cy="295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7" name="Gruppieren 26"/>
          <p:cNvGrpSpPr/>
          <p:nvPr/>
        </p:nvGrpSpPr>
        <p:grpSpPr>
          <a:xfrm>
            <a:off x="7450748" y="3221475"/>
            <a:ext cx="243962" cy="134897"/>
            <a:chOff x="5118613" y="4132303"/>
            <a:chExt cx="461182" cy="247201"/>
          </a:xfrm>
          <a:solidFill>
            <a:schemeClr val="bg1"/>
          </a:solidFill>
        </p:grpSpPr>
        <p:grpSp>
          <p:nvGrpSpPr>
            <p:cNvPr id="29" name="Gruppieren 28"/>
            <p:cNvGrpSpPr/>
            <p:nvPr/>
          </p:nvGrpSpPr>
          <p:grpSpPr>
            <a:xfrm>
              <a:off x="5118613" y="4132303"/>
              <a:ext cx="224027" cy="247201"/>
              <a:chOff x="2022630" y="3568702"/>
              <a:chExt cx="378423" cy="417570"/>
            </a:xfrm>
            <a:grpFill/>
          </p:grpSpPr>
          <p:grpSp>
            <p:nvGrpSpPr>
              <p:cNvPr id="36" name="Group 179"/>
              <p:cNvGrpSpPr/>
              <p:nvPr/>
            </p:nvGrpSpPr>
            <p:grpSpPr>
              <a:xfrm>
                <a:off x="2022630" y="3568702"/>
                <a:ext cx="163157" cy="417570"/>
                <a:chOff x="4932037" y="1653245"/>
                <a:chExt cx="187325" cy="479424"/>
              </a:xfrm>
              <a:grpFill/>
            </p:grpSpPr>
            <p:sp>
              <p:nvSpPr>
                <p:cNvPr id="39" name="Freeform 96"/>
                <p:cNvSpPr>
                  <a:spLocks/>
                </p:cNvSpPr>
                <p:nvPr/>
              </p:nvSpPr>
              <p:spPr bwMode="auto">
                <a:xfrm>
                  <a:off x="4932037" y="1734206"/>
                  <a:ext cx="187325" cy="398463"/>
                </a:xfrm>
                <a:custGeom>
                  <a:avLst/>
                  <a:gdLst/>
                  <a:ahLst/>
                  <a:cxnLst>
                    <a:cxn ang="0">
                      <a:pos x="55" y="1"/>
                    </a:cxn>
                    <a:cxn ang="0">
                      <a:pos x="19" y="0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0" y="69"/>
                    </a:cxn>
                    <a:cxn ang="0">
                      <a:pos x="6" y="75"/>
                    </a:cxn>
                    <a:cxn ang="0">
                      <a:pos x="12" y="69"/>
                    </a:cxn>
                    <a:cxn ang="0">
                      <a:pos x="12" y="25"/>
                    </a:cxn>
                    <a:cxn ang="0">
                      <a:pos x="18" y="25"/>
                    </a:cxn>
                    <a:cxn ang="0">
                      <a:pos x="18" y="68"/>
                    </a:cxn>
                    <a:cxn ang="0">
                      <a:pos x="18" y="69"/>
                    </a:cxn>
                    <a:cxn ang="0">
                      <a:pos x="18" y="145"/>
                    </a:cxn>
                    <a:cxn ang="0">
                      <a:pos x="26" y="153"/>
                    </a:cxn>
                    <a:cxn ang="0">
                      <a:pos x="34" y="145"/>
                    </a:cxn>
                    <a:cxn ang="0">
                      <a:pos x="34" y="78"/>
                    </a:cxn>
                    <a:cxn ang="0">
                      <a:pos x="39" y="78"/>
                    </a:cxn>
                    <a:cxn ang="0">
                      <a:pos x="39" y="145"/>
                    </a:cxn>
                    <a:cxn ang="0">
                      <a:pos x="47" y="153"/>
                    </a:cxn>
                    <a:cxn ang="0">
                      <a:pos x="55" y="145"/>
                    </a:cxn>
                    <a:cxn ang="0">
                      <a:pos x="55" y="68"/>
                    </a:cxn>
                    <a:cxn ang="0">
                      <a:pos x="55" y="67"/>
                    </a:cxn>
                    <a:cxn ang="0">
                      <a:pos x="55" y="25"/>
                    </a:cxn>
                    <a:cxn ang="0">
                      <a:pos x="60" y="25"/>
                    </a:cxn>
                    <a:cxn ang="0">
                      <a:pos x="60" y="69"/>
                    </a:cxn>
                    <a:cxn ang="0">
                      <a:pos x="66" y="75"/>
                    </a:cxn>
                    <a:cxn ang="0">
                      <a:pos x="73" y="69"/>
                    </a:cxn>
                    <a:cxn ang="0">
                      <a:pos x="73" y="18"/>
                    </a:cxn>
                    <a:cxn ang="0">
                      <a:pos x="73" y="16"/>
                    </a:cxn>
                    <a:cxn ang="0">
                      <a:pos x="73" y="15"/>
                    </a:cxn>
                    <a:cxn ang="0">
                      <a:pos x="55" y="1"/>
                    </a:cxn>
                  </a:cxnLst>
                  <a:rect l="0" t="0" r="r" b="b"/>
                  <a:pathLst>
                    <a:path w="73" h="153">
                      <a:moveTo>
                        <a:pt x="55" y="1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5" y="1"/>
                        <a:pt x="0" y="12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0" y="73"/>
                        <a:pt x="3" y="75"/>
                        <a:pt x="6" y="75"/>
                      </a:cubicBezTo>
                      <a:cubicBezTo>
                        <a:pt x="10" y="75"/>
                        <a:pt x="12" y="73"/>
                        <a:pt x="12" y="69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9"/>
                        <a:pt x="18" y="69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8" y="150"/>
                        <a:pt x="21" y="153"/>
                        <a:pt x="26" y="153"/>
                      </a:cubicBezTo>
                      <a:cubicBezTo>
                        <a:pt x="31" y="153"/>
                        <a:pt x="34" y="150"/>
                        <a:pt x="34" y="145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50"/>
                        <a:pt x="42" y="153"/>
                        <a:pt x="47" y="153"/>
                      </a:cubicBezTo>
                      <a:cubicBezTo>
                        <a:pt x="52" y="153"/>
                        <a:pt x="55" y="150"/>
                        <a:pt x="55" y="145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73"/>
                        <a:pt x="63" y="75"/>
                        <a:pt x="66" y="75"/>
                      </a:cubicBezTo>
                      <a:cubicBezTo>
                        <a:pt x="70" y="75"/>
                        <a:pt x="73" y="73"/>
                        <a:pt x="73" y="69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6"/>
                        <a:pt x="73" y="16"/>
                        <a:pt x="73" y="16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3" y="10"/>
                        <a:pt x="67" y="1"/>
                        <a:pt x="55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40" name="Oval 97"/>
                <p:cNvSpPr>
                  <a:spLocks noChangeArrowheads="1"/>
                </p:cNvSpPr>
                <p:nvPr/>
              </p:nvSpPr>
              <p:spPr bwMode="auto">
                <a:xfrm>
                  <a:off x="4987600" y="1653245"/>
                  <a:ext cx="74614" cy="7620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37" name="Oval 98"/>
              <p:cNvSpPr>
                <a:spLocks noChangeArrowheads="1"/>
              </p:cNvSpPr>
              <p:nvPr/>
            </p:nvSpPr>
            <p:spPr bwMode="auto">
              <a:xfrm>
                <a:off x="2274126" y="3571736"/>
                <a:ext cx="62113" cy="6211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8" name="Freeform 99"/>
              <p:cNvSpPr>
                <a:spLocks/>
              </p:cNvSpPr>
              <p:nvPr/>
            </p:nvSpPr>
            <p:spPr bwMode="auto">
              <a:xfrm>
                <a:off x="2207963" y="3647352"/>
                <a:ext cx="193090" cy="338920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30" name="Gruppieren 29"/>
            <p:cNvGrpSpPr/>
            <p:nvPr/>
          </p:nvGrpSpPr>
          <p:grpSpPr>
            <a:xfrm>
              <a:off x="5355768" y="4132303"/>
              <a:ext cx="224027" cy="247201"/>
              <a:chOff x="2022630" y="3568702"/>
              <a:chExt cx="378423" cy="417570"/>
            </a:xfrm>
            <a:grpFill/>
          </p:grpSpPr>
          <p:grpSp>
            <p:nvGrpSpPr>
              <p:cNvPr id="31" name="Group 179"/>
              <p:cNvGrpSpPr/>
              <p:nvPr/>
            </p:nvGrpSpPr>
            <p:grpSpPr>
              <a:xfrm>
                <a:off x="2022630" y="3568702"/>
                <a:ext cx="163157" cy="417570"/>
                <a:chOff x="4932037" y="1653245"/>
                <a:chExt cx="187325" cy="479424"/>
              </a:xfrm>
              <a:grpFill/>
            </p:grpSpPr>
            <p:sp>
              <p:nvSpPr>
                <p:cNvPr id="34" name="Freeform 96"/>
                <p:cNvSpPr>
                  <a:spLocks/>
                </p:cNvSpPr>
                <p:nvPr/>
              </p:nvSpPr>
              <p:spPr bwMode="auto">
                <a:xfrm>
                  <a:off x="4932037" y="1734206"/>
                  <a:ext cx="187325" cy="398463"/>
                </a:xfrm>
                <a:custGeom>
                  <a:avLst/>
                  <a:gdLst/>
                  <a:ahLst/>
                  <a:cxnLst>
                    <a:cxn ang="0">
                      <a:pos x="55" y="1"/>
                    </a:cxn>
                    <a:cxn ang="0">
                      <a:pos x="19" y="0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0" y="69"/>
                    </a:cxn>
                    <a:cxn ang="0">
                      <a:pos x="6" y="75"/>
                    </a:cxn>
                    <a:cxn ang="0">
                      <a:pos x="12" y="69"/>
                    </a:cxn>
                    <a:cxn ang="0">
                      <a:pos x="12" y="25"/>
                    </a:cxn>
                    <a:cxn ang="0">
                      <a:pos x="18" y="25"/>
                    </a:cxn>
                    <a:cxn ang="0">
                      <a:pos x="18" y="68"/>
                    </a:cxn>
                    <a:cxn ang="0">
                      <a:pos x="18" y="69"/>
                    </a:cxn>
                    <a:cxn ang="0">
                      <a:pos x="18" y="145"/>
                    </a:cxn>
                    <a:cxn ang="0">
                      <a:pos x="26" y="153"/>
                    </a:cxn>
                    <a:cxn ang="0">
                      <a:pos x="34" y="145"/>
                    </a:cxn>
                    <a:cxn ang="0">
                      <a:pos x="34" y="78"/>
                    </a:cxn>
                    <a:cxn ang="0">
                      <a:pos x="39" y="78"/>
                    </a:cxn>
                    <a:cxn ang="0">
                      <a:pos x="39" y="145"/>
                    </a:cxn>
                    <a:cxn ang="0">
                      <a:pos x="47" y="153"/>
                    </a:cxn>
                    <a:cxn ang="0">
                      <a:pos x="55" y="145"/>
                    </a:cxn>
                    <a:cxn ang="0">
                      <a:pos x="55" y="68"/>
                    </a:cxn>
                    <a:cxn ang="0">
                      <a:pos x="55" y="67"/>
                    </a:cxn>
                    <a:cxn ang="0">
                      <a:pos x="55" y="25"/>
                    </a:cxn>
                    <a:cxn ang="0">
                      <a:pos x="60" y="25"/>
                    </a:cxn>
                    <a:cxn ang="0">
                      <a:pos x="60" y="69"/>
                    </a:cxn>
                    <a:cxn ang="0">
                      <a:pos x="66" y="75"/>
                    </a:cxn>
                    <a:cxn ang="0">
                      <a:pos x="73" y="69"/>
                    </a:cxn>
                    <a:cxn ang="0">
                      <a:pos x="73" y="18"/>
                    </a:cxn>
                    <a:cxn ang="0">
                      <a:pos x="73" y="16"/>
                    </a:cxn>
                    <a:cxn ang="0">
                      <a:pos x="73" y="15"/>
                    </a:cxn>
                    <a:cxn ang="0">
                      <a:pos x="55" y="1"/>
                    </a:cxn>
                  </a:cxnLst>
                  <a:rect l="0" t="0" r="r" b="b"/>
                  <a:pathLst>
                    <a:path w="73" h="153">
                      <a:moveTo>
                        <a:pt x="55" y="1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5" y="1"/>
                        <a:pt x="0" y="12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0" y="73"/>
                        <a:pt x="3" y="75"/>
                        <a:pt x="6" y="75"/>
                      </a:cubicBezTo>
                      <a:cubicBezTo>
                        <a:pt x="10" y="75"/>
                        <a:pt x="12" y="73"/>
                        <a:pt x="12" y="69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9"/>
                        <a:pt x="18" y="69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8" y="150"/>
                        <a:pt x="21" y="153"/>
                        <a:pt x="26" y="153"/>
                      </a:cubicBezTo>
                      <a:cubicBezTo>
                        <a:pt x="31" y="153"/>
                        <a:pt x="34" y="150"/>
                        <a:pt x="34" y="145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50"/>
                        <a:pt x="42" y="153"/>
                        <a:pt x="47" y="153"/>
                      </a:cubicBezTo>
                      <a:cubicBezTo>
                        <a:pt x="52" y="153"/>
                        <a:pt x="55" y="150"/>
                        <a:pt x="55" y="145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73"/>
                        <a:pt x="63" y="75"/>
                        <a:pt x="66" y="75"/>
                      </a:cubicBezTo>
                      <a:cubicBezTo>
                        <a:pt x="70" y="75"/>
                        <a:pt x="73" y="73"/>
                        <a:pt x="73" y="69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6"/>
                        <a:pt x="73" y="16"/>
                        <a:pt x="73" y="16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3" y="10"/>
                        <a:pt x="67" y="1"/>
                        <a:pt x="55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35" name="Oval 97"/>
                <p:cNvSpPr>
                  <a:spLocks noChangeArrowheads="1"/>
                </p:cNvSpPr>
                <p:nvPr/>
              </p:nvSpPr>
              <p:spPr bwMode="auto">
                <a:xfrm>
                  <a:off x="4987600" y="1653245"/>
                  <a:ext cx="74614" cy="76200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  <p:sp>
            <p:nvSpPr>
              <p:cNvPr id="32" name="Oval 98"/>
              <p:cNvSpPr>
                <a:spLocks noChangeArrowheads="1"/>
              </p:cNvSpPr>
              <p:nvPr/>
            </p:nvSpPr>
            <p:spPr bwMode="auto">
              <a:xfrm>
                <a:off x="2274126" y="3571736"/>
                <a:ext cx="62113" cy="6211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3" name="Freeform 99"/>
              <p:cNvSpPr>
                <a:spLocks/>
              </p:cNvSpPr>
              <p:nvPr/>
            </p:nvSpPr>
            <p:spPr bwMode="auto">
              <a:xfrm>
                <a:off x="2207963" y="3647352"/>
                <a:ext cx="193090" cy="338920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1897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hteck 16"/>
          <p:cNvSpPr/>
          <p:nvPr/>
        </p:nvSpPr>
        <p:spPr>
          <a:xfrm>
            <a:off x="612541" y="261577"/>
            <a:ext cx="5459338" cy="3743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de-DE" sz="1400" b="1" dirty="0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Belegung </a:t>
            </a:r>
            <a:r>
              <a:rPr lang="en-US" sz="1400" b="1" dirty="0" err="1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LaZuF</a:t>
            </a:r>
            <a:r>
              <a:rPr lang="en-US" sz="1400" b="1" dirty="0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 </a:t>
            </a:r>
            <a:r>
              <a:rPr lang="de-DE" sz="1400" b="1" dirty="0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und Kreisverteilung (gesamt) in Schleswig-Holstein</a:t>
            </a:r>
          </a:p>
        </p:txBody>
      </p:sp>
      <p:graphicFrame>
        <p:nvGraphicFramePr>
          <p:cNvPr id="2" name="Objek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4284378"/>
              </p:ext>
            </p:extLst>
          </p:nvPr>
        </p:nvGraphicFramePr>
        <p:xfrm>
          <a:off x="1458913" y="1176338"/>
          <a:ext cx="5983287" cy="3033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7" name="Arbeitsblatt" r:id="rId3" imgW="5738860" imgH="2909935" progId="Excel.Sheet.12">
                  <p:link updateAutomatic="1"/>
                </p:oleObj>
              </mc:Choice>
              <mc:Fallback>
                <p:oleObj name="Arbeitsblatt" r:id="rId3" imgW="5738860" imgH="2909935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458913" y="1176338"/>
                        <a:ext cx="5983287" cy="30337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86869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63259317"/>
              </p:ext>
            </p:extLst>
          </p:nvPr>
        </p:nvGraphicFramePr>
        <p:xfrm>
          <a:off x="1462088" y="1162050"/>
          <a:ext cx="5910262" cy="3024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27" name="Arbeitsblatt" r:id="rId3" imgW="5738860" imgH="2914650" progId="Excel.Sheet.12">
                  <p:link updateAutomatic="1"/>
                </p:oleObj>
              </mc:Choice>
              <mc:Fallback>
                <p:oleObj name="Arbeitsblatt" r:id="rId3" imgW="5738860" imgH="2914650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462088" y="1162050"/>
                        <a:ext cx="5910262" cy="30241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hteck 3"/>
          <p:cNvSpPr/>
          <p:nvPr/>
        </p:nvSpPr>
        <p:spPr>
          <a:xfrm>
            <a:off x="612541" y="261577"/>
            <a:ext cx="5459338" cy="3743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de-DE" sz="1400" b="1" dirty="0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Belegung </a:t>
            </a:r>
            <a:r>
              <a:rPr lang="en-US" sz="1400" b="1" dirty="0" err="1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LaZuF</a:t>
            </a:r>
            <a:r>
              <a:rPr lang="en-US" sz="1400" b="1" dirty="0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 </a:t>
            </a:r>
            <a:r>
              <a:rPr lang="de-DE" sz="1400" b="1" dirty="0">
                <a:solidFill>
                  <a:schemeClr val="accent1"/>
                </a:solidFill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und Kreisverteilung (gesamt) in Schleswig-Holstein</a:t>
            </a:r>
          </a:p>
        </p:txBody>
      </p:sp>
    </p:spTree>
    <p:extLst>
      <p:ext uri="{BB962C8B-B14F-4D97-AF65-F5344CB8AC3E}">
        <p14:creationId xmlns:p14="http://schemas.microsoft.com/office/powerpoint/2010/main" val="3631240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2"/>
          <p:cNvSpPr txBox="1">
            <a:spLocks/>
          </p:cNvSpPr>
          <p:nvPr/>
        </p:nvSpPr>
        <p:spPr>
          <a:xfrm>
            <a:off x="392192" y="385091"/>
            <a:ext cx="8392477" cy="21074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 defTabSz="68581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800" b="1" i="0" kern="1200" cap="none" baseline="0">
                <a:solidFill>
                  <a:schemeClr val="accent1"/>
                </a:solidFill>
                <a:latin typeface="+mj-lt"/>
                <a:ea typeface="Franklin Gothic Medium" panose="020B0603020102020204" pitchFamily="34" charset="0"/>
                <a:cs typeface="Franklin Gothic Medium" panose="020B0603020102020204" pitchFamily="34" charset="0"/>
              </a:defRPr>
            </a:lvl1pPr>
          </a:lstStyle>
          <a:p>
            <a:pPr defTabSz="342887" eaLnBrk="0" hangingPunct="0">
              <a:lnSpc>
                <a:spcPct val="150000"/>
              </a:lnSpc>
            </a:pPr>
            <a:r>
              <a:rPr lang="de-DE" sz="1400" dirty="0">
                <a:latin typeface="Arial Narrow" panose="020B0606020202030204" pitchFamily="34" charset="0"/>
              </a:rPr>
              <a:t>Verteilung gesamt / Quotenanrechnung für </a:t>
            </a:r>
            <a:r>
              <a:rPr lang="de-DE" sz="1400" dirty="0" smtClean="0">
                <a:latin typeface="Arial Narrow" panose="020B0606020202030204" pitchFamily="34" charset="0"/>
              </a:rPr>
              <a:t>2024 (ohne </a:t>
            </a:r>
            <a:r>
              <a:rPr lang="de-DE" sz="1400" dirty="0">
                <a:latin typeface="Arial Narrow" panose="020B0606020202030204" pitchFamily="34" charset="0"/>
              </a:rPr>
              <a:t>Ukrainer*innen)</a:t>
            </a:r>
          </a:p>
        </p:txBody>
      </p:sp>
      <p:graphicFrame>
        <p:nvGraphicFramePr>
          <p:cNvPr id="6" name="Objek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96849285"/>
              </p:ext>
            </p:extLst>
          </p:nvPr>
        </p:nvGraphicFramePr>
        <p:xfrm>
          <a:off x="1962150" y="1287463"/>
          <a:ext cx="6491288" cy="281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1" name="Arbeitsblatt" r:id="rId3" imgW="6491240" imgH="2819352" progId="Excel.Sheet.12">
                  <p:link updateAutomatic="1"/>
                </p:oleObj>
              </mc:Choice>
              <mc:Fallback>
                <p:oleObj name="Arbeitsblatt" r:id="rId3" imgW="6491240" imgH="2819352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962150" y="1287463"/>
                        <a:ext cx="6491288" cy="2819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feld 3"/>
          <p:cNvSpPr txBox="1"/>
          <p:nvPr/>
        </p:nvSpPr>
        <p:spPr>
          <a:xfrm>
            <a:off x="125492" y="2154693"/>
            <a:ext cx="1766830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1600" b="1" dirty="0" smtClean="0">
                <a:solidFill>
                  <a:srgbClr val="002060"/>
                </a:solidFill>
                <a:latin typeface="Arial Narrow" panose="020B0606020202030204" pitchFamily="34" charset="0"/>
              </a:rPr>
              <a:t>Gesamt </a:t>
            </a:r>
          </a:p>
          <a:p>
            <a:pPr algn="ctr"/>
            <a:r>
              <a:rPr lang="de-DE" sz="1600" b="1" dirty="0" smtClean="0">
                <a:solidFill>
                  <a:srgbClr val="002060"/>
                </a:solidFill>
                <a:latin typeface="Arial Narrow" panose="020B0606020202030204" pitchFamily="34" charset="0"/>
              </a:rPr>
              <a:t>787</a:t>
            </a:r>
          </a:p>
          <a:p>
            <a:pPr algn="ctr"/>
            <a:r>
              <a:rPr lang="de-DE" sz="1400" b="1" dirty="0" smtClean="0">
                <a:solidFill>
                  <a:srgbClr val="002060"/>
                </a:solidFill>
                <a:latin typeface="Arial Narrow" panose="020B0606020202030204" pitchFamily="34" charset="0"/>
              </a:rPr>
              <a:t>(ohne Ukrainer*innen) </a:t>
            </a:r>
            <a:endParaRPr lang="de-DE" sz="1400" b="1" dirty="0">
              <a:solidFill>
                <a:srgbClr val="002060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9787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title"/>
          </p:nvPr>
        </p:nvSpPr>
        <p:spPr>
          <a:xfrm>
            <a:off x="391636" y="319306"/>
            <a:ext cx="8392477" cy="210740"/>
          </a:xfrm>
        </p:spPr>
        <p:txBody>
          <a:bodyPr/>
          <a:lstStyle/>
          <a:p>
            <a:r>
              <a:rPr lang="de-DE" sz="1400" dirty="0">
                <a:latin typeface="Arial Narrow" panose="020B0606020202030204" pitchFamily="34" charset="0"/>
              </a:rPr>
              <a:t>Verteilung gesamt / Quotenanrechnung nach Monaten (</a:t>
            </a:r>
            <a:r>
              <a:rPr lang="de-DE" sz="1400" dirty="0" smtClean="0">
                <a:latin typeface="Arial Narrow" panose="020B0606020202030204" pitchFamily="34" charset="0"/>
              </a:rPr>
              <a:t>2024) – </a:t>
            </a:r>
            <a:r>
              <a:rPr lang="de-DE" sz="1400" dirty="0">
                <a:solidFill>
                  <a:srgbClr val="002060"/>
                </a:solidFill>
                <a:latin typeface="Arial Narrow" panose="020B0606020202030204" pitchFamily="34" charset="0"/>
              </a:rPr>
              <a:t>ohne Ukrainer*innen</a:t>
            </a:r>
            <a:endParaRPr lang="de-DE" sz="1400" dirty="0">
              <a:latin typeface="Arial Narrow" panose="020B0606020202030204" pitchFamily="34" charset="0"/>
            </a:endParaRPr>
          </a:p>
        </p:txBody>
      </p:sp>
      <p:graphicFrame>
        <p:nvGraphicFramePr>
          <p:cNvPr id="19" name="Objek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47058540"/>
              </p:ext>
            </p:extLst>
          </p:nvPr>
        </p:nvGraphicFramePr>
        <p:xfrm>
          <a:off x="88900" y="1014413"/>
          <a:ext cx="1744663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12" name="Arbeitsblatt" r:id="rId3" imgW="3033665" imgH="1624060" progId="Excel.Sheet.12">
                  <p:link updateAutomatic="1"/>
                </p:oleObj>
              </mc:Choice>
              <mc:Fallback>
                <p:oleObj name="Arbeitsblatt" r:id="rId3" imgW="3033665" imgH="1624060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88900" y="1014413"/>
                        <a:ext cx="1744663" cy="9334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Objekt 1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66421403"/>
              </p:ext>
            </p:extLst>
          </p:nvPr>
        </p:nvGraphicFramePr>
        <p:xfrm>
          <a:off x="1838325" y="1012825"/>
          <a:ext cx="1784350" cy="930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13" name="Arbeitsblatt" r:id="rId5" imgW="3114675" imgH="1624060" progId="Excel.Sheet.12">
                  <p:link updateAutomatic="1"/>
                </p:oleObj>
              </mc:Choice>
              <mc:Fallback>
                <p:oleObj name="Arbeitsblatt" r:id="rId5" imgW="3114675" imgH="1624060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838325" y="1012825"/>
                        <a:ext cx="1784350" cy="9302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Objekt 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68790700"/>
              </p:ext>
            </p:extLst>
          </p:nvPr>
        </p:nvGraphicFramePr>
        <p:xfrm>
          <a:off x="3630613" y="1012825"/>
          <a:ext cx="1768475" cy="930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14" name="Arbeitsblatt" r:id="rId7" imgW="3081385" imgH="1624060" progId="Excel.Sheet.12">
                  <p:link updateAutomatic="1"/>
                </p:oleObj>
              </mc:Choice>
              <mc:Fallback>
                <p:oleObj name="Arbeitsblatt" r:id="rId7" imgW="3081385" imgH="1624060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3630613" y="1012825"/>
                        <a:ext cx="1768475" cy="9302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kt 2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2784865"/>
              </p:ext>
            </p:extLst>
          </p:nvPr>
        </p:nvGraphicFramePr>
        <p:xfrm>
          <a:off x="5418138" y="1012825"/>
          <a:ext cx="1758950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15" name="Arbeitsblatt" r:id="rId9" imgW="3062240" imgH="1628775" progId="Excel.Sheet.12">
                  <p:link updateAutomatic="1"/>
                </p:oleObj>
              </mc:Choice>
              <mc:Fallback>
                <p:oleObj name="Arbeitsblatt" r:id="rId9" imgW="3062240" imgH="1628775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5418138" y="1012825"/>
                        <a:ext cx="1758950" cy="9334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" name="Objekt 2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41304128"/>
              </p:ext>
            </p:extLst>
          </p:nvPr>
        </p:nvGraphicFramePr>
        <p:xfrm>
          <a:off x="7205663" y="1014413"/>
          <a:ext cx="1766887" cy="922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16" name="Arbeitsblatt" r:id="rId11" imgW="3081385" imgH="1609773" progId="Excel.Sheet.12">
                  <p:link updateAutomatic="1"/>
                </p:oleObj>
              </mc:Choice>
              <mc:Fallback>
                <p:oleObj name="Arbeitsblatt" r:id="rId11" imgW="3081385" imgH="1609773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7205663" y="1014413"/>
                        <a:ext cx="1766887" cy="92233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" name="Objekt 2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66981884"/>
              </p:ext>
            </p:extLst>
          </p:nvPr>
        </p:nvGraphicFramePr>
        <p:xfrm>
          <a:off x="95250" y="2255838"/>
          <a:ext cx="1738313" cy="930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17" name="Arbeitsblatt" r:id="rId13" imgW="3033665" imgH="1624060" progId="Excel.Sheet.12">
                  <p:link updateAutomatic="1"/>
                </p:oleObj>
              </mc:Choice>
              <mc:Fallback>
                <p:oleObj name="Arbeitsblatt" r:id="rId13" imgW="3033665" imgH="1624060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95250" y="2255838"/>
                        <a:ext cx="1738313" cy="9302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Objekt 2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75914021"/>
              </p:ext>
            </p:extLst>
          </p:nvPr>
        </p:nvGraphicFramePr>
        <p:xfrm>
          <a:off x="1843088" y="2254250"/>
          <a:ext cx="1787525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18" name="Arbeitsblatt" r:id="rId15" imgW="3114675" imgH="1628775" progId="Excel.Sheet.12">
                  <p:link updateAutomatic="1"/>
                </p:oleObj>
              </mc:Choice>
              <mc:Fallback>
                <p:oleObj name="Arbeitsblatt" r:id="rId15" imgW="3114675" imgH="1628775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843088" y="2254250"/>
                        <a:ext cx="1787525" cy="9334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Objekt 2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76765077"/>
              </p:ext>
            </p:extLst>
          </p:nvPr>
        </p:nvGraphicFramePr>
        <p:xfrm>
          <a:off x="3638550" y="2252663"/>
          <a:ext cx="1770063" cy="935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19" name="Arbeitsblatt" r:id="rId17" imgW="3086100" imgH="1628775" progId="Excel.Sheet.12">
                  <p:link updateAutomatic="1"/>
                </p:oleObj>
              </mc:Choice>
              <mc:Fallback>
                <p:oleObj name="Arbeitsblatt" r:id="rId17" imgW="3086100" imgH="1628775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3638550" y="2252663"/>
                        <a:ext cx="1770063" cy="93503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Objekt 2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79434350"/>
              </p:ext>
            </p:extLst>
          </p:nvPr>
        </p:nvGraphicFramePr>
        <p:xfrm>
          <a:off x="5421313" y="2252663"/>
          <a:ext cx="1755775" cy="935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0" name="Arbeitsblatt" r:id="rId19" imgW="3062240" imgH="1628775" progId="Excel.Sheet.12">
                  <p:link updateAutomatic="1"/>
                </p:oleObj>
              </mc:Choice>
              <mc:Fallback>
                <p:oleObj name="Arbeitsblatt" r:id="rId19" imgW="3062240" imgH="1628775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20"/>
                      <a:stretch>
                        <a:fillRect/>
                      </a:stretch>
                    </p:blipFill>
                    <p:spPr>
                      <a:xfrm>
                        <a:off x="5421313" y="2252663"/>
                        <a:ext cx="1755775" cy="935037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kt 3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28617870"/>
              </p:ext>
            </p:extLst>
          </p:nvPr>
        </p:nvGraphicFramePr>
        <p:xfrm>
          <a:off x="7189788" y="2254250"/>
          <a:ext cx="1739900" cy="928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1" name="Arbeitsblatt" r:id="rId21" imgW="3033665" imgH="1624060" progId="Excel.Sheet.12">
                  <p:link updateAutomatic="1"/>
                </p:oleObj>
              </mc:Choice>
              <mc:Fallback>
                <p:oleObj name="Arbeitsblatt" r:id="rId21" imgW="3033665" imgH="1624060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22"/>
                      <a:stretch>
                        <a:fillRect/>
                      </a:stretch>
                    </p:blipFill>
                    <p:spPr>
                      <a:xfrm>
                        <a:off x="7189788" y="2254250"/>
                        <a:ext cx="1739900" cy="9286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" name="Objekt 3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85740558"/>
              </p:ext>
            </p:extLst>
          </p:nvPr>
        </p:nvGraphicFramePr>
        <p:xfrm>
          <a:off x="88900" y="3514725"/>
          <a:ext cx="1736725" cy="930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2" name="Arbeitsblatt" r:id="rId23" imgW="3033665" imgH="1624060" progId="Excel.Sheet.12">
                  <p:link updateAutomatic="1"/>
                </p:oleObj>
              </mc:Choice>
              <mc:Fallback>
                <p:oleObj name="Arbeitsblatt" r:id="rId23" imgW="3033665" imgH="1624060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24"/>
                      <a:stretch>
                        <a:fillRect/>
                      </a:stretch>
                    </p:blipFill>
                    <p:spPr>
                      <a:xfrm>
                        <a:off x="88900" y="3514725"/>
                        <a:ext cx="1736725" cy="9302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" name="Objekt 3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74424845"/>
              </p:ext>
            </p:extLst>
          </p:nvPr>
        </p:nvGraphicFramePr>
        <p:xfrm>
          <a:off x="1838325" y="3513138"/>
          <a:ext cx="1784350" cy="928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3" name="Arbeitsblatt" r:id="rId25" imgW="3114675" imgH="1624060" progId="Excel.Sheet.12">
                  <p:link updateAutomatic="1"/>
                </p:oleObj>
              </mc:Choice>
              <mc:Fallback>
                <p:oleObj name="Arbeitsblatt" r:id="rId25" imgW="3114675" imgH="1624060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26"/>
                      <a:stretch>
                        <a:fillRect/>
                      </a:stretch>
                    </p:blipFill>
                    <p:spPr>
                      <a:xfrm>
                        <a:off x="1838325" y="3513138"/>
                        <a:ext cx="1784350" cy="9286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" name="Objekt 3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27925883"/>
              </p:ext>
            </p:extLst>
          </p:nvPr>
        </p:nvGraphicFramePr>
        <p:xfrm>
          <a:off x="3640138" y="3508375"/>
          <a:ext cx="1768475" cy="925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4" name="Arbeitsblatt" r:id="rId27" imgW="3086100" imgH="1614488" progId="Excel.Sheet.12">
                  <p:link updateAutomatic="1"/>
                </p:oleObj>
              </mc:Choice>
              <mc:Fallback>
                <p:oleObj name="Arbeitsblatt" r:id="rId27" imgW="3086100" imgH="1614488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28"/>
                      <a:stretch>
                        <a:fillRect/>
                      </a:stretch>
                    </p:blipFill>
                    <p:spPr>
                      <a:xfrm>
                        <a:off x="3640138" y="3508375"/>
                        <a:ext cx="1768475" cy="9255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Objekt 3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43416180"/>
              </p:ext>
            </p:extLst>
          </p:nvPr>
        </p:nvGraphicFramePr>
        <p:xfrm>
          <a:off x="5422900" y="3517900"/>
          <a:ext cx="1754188" cy="922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5" name="Arbeitsblatt" r:id="rId29" imgW="3062240" imgH="1614488" progId="Excel.Sheet.12">
                  <p:link updateAutomatic="1"/>
                </p:oleObj>
              </mc:Choice>
              <mc:Fallback>
                <p:oleObj name="Arbeitsblatt" r:id="rId29" imgW="3062240" imgH="1614488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0"/>
                      <a:stretch>
                        <a:fillRect/>
                      </a:stretch>
                    </p:blipFill>
                    <p:spPr>
                      <a:xfrm>
                        <a:off x="5422900" y="3517900"/>
                        <a:ext cx="1754188" cy="92233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" name="Objekt 3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70019895"/>
              </p:ext>
            </p:extLst>
          </p:nvPr>
        </p:nvGraphicFramePr>
        <p:xfrm>
          <a:off x="7192963" y="3514725"/>
          <a:ext cx="1736725" cy="9318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6" name="Arbeitsblatt" r:id="rId31" imgW="3033665" imgH="1624060" progId="Excel.Sheet.12">
                  <p:link updateAutomatic="1"/>
                </p:oleObj>
              </mc:Choice>
              <mc:Fallback>
                <p:oleObj name="Arbeitsblatt" r:id="rId31" imgW="3033665" imgH="1624060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2"/>
                      <a:stretch>
                        <a:fillRect/>
                      </a:stretch>
                    </p:blipFill>
                    <p:spPr>
                      <a:xfrm>
                        <a:off x="7192963" y="3514725"/>
                        <a:ext cx="1736725" cy="9318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416890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platzhalter 20"/>
          <p:cNvSpPr>
            <a:spLocks noGrp="1"/>
          </p:cNvSpPr>
          <p:nvPr>
            <p:ph type="body" sz="quarter" idx="20"/>
          </p:nvPr>
        </p:nvSpPr>
        <p:spPr>
          <a:xfrm>
            <a:off x="4907426" y="1374962"/>
            <a:ext cx="3953351" cy="800526"/>
          </a:xfrm>
        </p:spPr>
        <p:txBody>
          <a:bodyPr/>
          <a:lstStyle/>
          <a:p>
            <a:pPr defTabSz="34288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sz="1050" b="1" dirty="0" smtClean="0">
                <a:solidFill>
                  <a:schemeClr val="tx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  <a:cs typeface="+mn-cs"/>
              </a:rPr>
              <a:t>Prognosen von März bis Mai 2025</a:t>
            </a:r>
            <a:endParaRPr lang="de-DE" sz="1050" b="1" dirty="0">
              <a:solidFill>
                <a:schemeClr val="tx1"/>
              </a:solidFill>
              <a:latin typeface="Arial Narrow" panose="020B060602020203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" name="Titel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Zuweisung</a:t>
            </a:r>
            <a:r>
              <a:rPr lang="en-US" dirty="0" smtClean="0"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 </a:t>
            </a:r>
            <a:r>
              <a:rPr lang="en-US" dirty="0"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  <a:t>Kreis Pinneberg</a:t>
            </a:r>
            <a:br>
              <a:rPr lang="en-US" dirty="0">
                <a:latin typeface="Arial Narrow" panose="020B0606020202030204" pitchFamily="34" charset="0"/>
                <a:ea typeface="Franklin Gothic Medium" panose="020B0603020102020204" pitchFamily="34" charset="0"/>
                <a:cs typeface="Franklin Gothic Medium" panose="020B0603020102020204" pitchFamily="34" charset="0"/>
              </a:rPr>
            </a:br>
            <a:endParaRPr lang="de-DE" dirty="0"/>
          </a:p>
        </p:txBody>
      </p:sp>
      <p:grpSp>
        <p:nvGrpSpPr>
          <p:cNvPr id="40" name="Gruppieren 39"/>
          <p:cNvGrpSpPr>
            <a:grpSpLocks noChangeAspect="1"/>
          </p:cNvGrpSpPr>
          <p:nvPr/>
        </p:nvGrpSpPr>
        <p:grpSpPr>
          <a:xfrm>
            <a:off x="1313384" y="3647550"/>
            <a:ext cx="190612" cy="210328"/>
            <a:chOff x="2022630" y="3568702"/>
            <a:chExt cx="378423" cy="417570"/>
          </a:xfrm>
        </p:grpSpPr>
        <p:grpSp>
          <p:nvGrpSpPr>
            <p:cNvPr id="41" name="Group 179"/>
            <p:cNvGrpSpPr/>
            <p:nvPr/>
          </p:nvGrpSpPr>
          <p:grpSpPr>
            <a:xfrm>
              <a:off x="2022630" y="3568702"/>
              <a:ext cx="163157" cy="417570"/>
              <a:chOff x="4932037" y="1653245"/>
              <a:chExt cx="187325" cy="479424"/>
            </a:xfrm>
            <a:solidFill>
              <a:schemeClr val="bg1"/>
            </a:solidFill>
          </p:grpSpPr>
          <p:sp>
            <p:nvSpPr>
              <p:cNvPr id="44" name="Freeform 96"/>
              <p:cNvSpPr>
                <a:spLocks/>
              </p:cNvSpPr>
              <p:nvPr/>
            </p:nvSpPr>
            <p:spPr bwMode="auto">
              <a:xfrm>
                <a:off x="4932037" y="1734206"/>
                <a:ext cx="187325" cy="398463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45" name="Oval 97"/>
              <p:cNvSpPr>
                <a:spLocks noChangeArrowheads="1"/>
              </p:cNvSpPr>
              <p:nvPr/>
            </p:nvSpPr>
            <p:spPr bwMode="auto">
              <a:xfrm>
                <a:off x="4987600" y="1653245"/>
                <a:ext cx="74614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</p:grpSp>
        <p:sp>
          <p:nvSpPr>
            <p:cNvPr id="42" name="Oval 98"/>
            <p:cNvSpPr>
              <a:spLocks noChangeArrowheads="1"/>
            </p:cNvSpPr>
            <p:nvPr/>
          </p:nvSpPr>
          <p:spPr bwMode="auto">
            <a:xfrm>
              <a:off x="2274126" y="3571736"/>
              <a:ext cx="62113" cy="62113"/>
            </a:xfrm>
            <a:prstGeom prst="ellipse">
              <a:avLst/>
            </a:pr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/>
            </a:p>
          </p:txBody>
        </p:sp>
        <p:sp>
          <p:nvSpPr>
            <p:cNvPr id="43" name="Freeform 99"/>
            <p:cNvSpPr>
              <a:spLocks/>
            </p:cNvSpPr>
            <p:nvPr/>
          </p:nvSpPr>
          <p:spPr bwMode="auto">
            <a:xfrm>
              <a:off x="2207963" y="3647352"/>
              <a:ext cx="193090" cy="338920"/>
            </a:xfrm>
            <a:custGeom>
              <a:avLst/>
              <a:gdLst/>
              <a:ahLst/>
              <a:cxnLst>
                <a:cxn ang="0">
                  <a:pos x="87" y="56"/>
                </a:cxn>
                <a:cxn ang="0">
                  <a:pos x="71" y="9"/>
                </a:cxn>
                <a:cxn ang="0">
                  <a:pos x="61" y="0"/>
                </a:cxn>
                <a:cxn ang="0">
                  <a:pos x="26" y="0"/>
                </a:cxn>
                <a:cxn ang="0">
                  <a:pos x="18" y="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6" y="7"/>
                </a:cxn>
                <a:cxn ang="0">
                  <a:pos x="1" y="56"/>
                </a:cxn>
                <a:cxn ang="0">
                  <a:pos x="5" y="64"/>
                </a:cxn>
                <a:cxn ang="0">
                  <a:pos x="13" y="60"/>
                </a:cxn>
                <a:cxn ang="0">
                  <a:pos x="25" y="21"/>
                </a:cxn>
                <a:cxn ang="0">
                  <a:pos x="26" y="21"/>
                </a:cxn>
                <a:cxn ang="0">
                  <a:pos x="27" y="21"/>
                </a:cxn>
                <a:cxn ang="0">
                  <a:pos x="9" y="91"/>
                </a:cxn>
                <a:cxn ang="0">
                  <a:pos x="28" y="91"/>
                </a:cxn>
                <a:cxn ang="0">
                  <a:pos x="28" y="146"/>
                </a:cxn>
                <a:cxn ang="0">
                  <a:pos x="35" y="153"/>
                </a:cxn>
                <a:cxn ang="0">
                  <a:pos x="42" y="146"/>
                </a:cxn>
                <a:cxn ang="0">
                  <a:pos x="42" y="91"/>
                </a:cxn>
                <a:cxn ang="0">
                  <a:pos x="46" y="91"/>
                </a:cxn>
                <a:cxn ang="0">
                  <a:pos x="46" y="146"/>
                </a:cxn>
                <a:cxn ang="0">
                  <a:pos x="54" y="153"/>
                </a:cxn>
                <a:cxn ang="0">
                  <a:pos x="61" y="146"/>
                </a:cxn>
                <a:cxn ang="0">
                  <a:pos x="61" y="91"/>
                </a:cxn>
                <a:cxn ang="0">
                  <a:pos x="80" y="91"/>
                </a:cxn>
                <a:cxn ang="0">
                  <a:pos x="60" y="21"/>
                </a:cxn>
                <a:cxn ang="0">
                  <a:pos x="61" y="21"/>
                </a:cxn>
                <a:cxn ang="0">
                  <a:pos x="62" y="21"/>
                </a:cxn>
                <a:cxn ang="0">
                  <a:pos x="75" y="60"/>
                </a:cxn>
                <a:cxn ang="0">
                  <a:pos x="83" y="64"/>
                </a:cxn>
                <a:cxn ang="0">
                  <a:pos x="87" y="56"/>
                </a:cxn>
              </a:cxnLst>
              <a:rect l="0" t="0" r="r" b="b"/>
              <a:pathLst>
                <a:path w="88" h="153">
                  <a:moveTo>
                    <a:pt x="87" y="56"/>
                  </a:move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19" y="1"/>
                    <a:pt x="18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0" y="60"/>
                    <a:pt x="2" y="63"/>
                    <a:pt x="5" y="64"/>
                  </a:cubicBezTo>
                  <a:cubicBezTo>
                    <a:pt x="8" y="65"/>
                    <a:pt x="12" y="63"/>
                    <a:pt x="13" y="6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50"/>
                    <a:pt x="31" y="153"/>
                    <a:pt x="35" y="153"/>
                  </a:cubicBezTo>
                  <a:cubicBezTo>
                    <a:pt x="39" y="153"/>
                    <a:pt x="42" y="150"/>
                    <a:pt x="42" y="146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6" y="150"/>
                    <a:pt x="50" y="153"/>
                    <a:pt x="54" y="153"/>
                  </a:cubicBezTo>
                  <a:cubicBezTo>
                    <a:pt x="58" y="153"/>
                    <a:pt x="61" y="150"/>
                    <a:pt x="61" y="146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7" y="63"/>
                    <a:pt x="80" y="65"/>
                    <a:pt x="83" y="64"/>
                  </a:cubicBezTo>
                  <a:cubicBezTo>
                    <a:pt x="87" y="63"/>
                    <a:pt x="88" y="59"/>
                    <a:pt x="87" y="5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/>
            </a:p>
          </p:txBody>
        </p:sp>
      </p:grpSp>
      <p:grpSp>
        <p:nvGrpSpPr>
          <p:cNvPr id="72" name="Gruppieren 71"/>
          <p:cNvGrpSpPr/>
          <p:nvPr/>
        </p:nvGrpSpPr>
        <p:grpSpPr>
          <a:xfrm>
            <a:off x="6473694" y="4219369"/>
            <a:ext cx="264896" cy="292297"/>
            <a:chOff x="2022630" y="3568702"/>
            <a:chExt cx="378423" cy="417570"/>
          </a:xfrm>
        </p:grpSpPr>
        <p:grpSp>
          <p:nvGrpSpPr>
            <p:cNvPr id="73" name="Group 179"/>
            <p:cNvGrpSpPr/>
            <p:nvPr/>
          </p:nvGrpSpPr>
          <p:grpSpPr>
            <a:xfrm>
              <a:off x="2022630" y="3568702"/>
              <a:ext cx="163157" cy="417570"/>
              <a:chOff x="4932037" y="1653245"/>
              <a:chExt cx="187325" cy="479424"/>
            </a:xfrm>
            <a:solidFill>
              <a:schemeClr val="bg1"/>
            </a:solidFill>
          </p:grpSpPr>
          <p:sp>
            <p:nvSpPr>
              <p:cNvPr id="76" name="Freeform 96"/>
              <p:cNvSpPr>
                <a:spLocks/>
              </p:cNvSpPr>
              <p:nvPr/>
            </p:nvSpPr>
            <p:spPr bwMode="auto">
              <a:xfrm>
                <a:off x="4932037" y="1734206"/>
                <a:ext cx="187325" cy="398463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77" name="Oval 97"/>
              <p:cNvSpPr>
                <a:spLocks noChangeArrowheads="1"/>
              </p:cNvSpPr>
              <p:nvPr/>
            </p:nvSpPr>
            <p:spPr bwMode="auto">
              <a:xfrm>
                <a:off x="4987600" y="1653245"/>
                <a:ext cx="74614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</p:grpSp>
        <p:sp>
          <p:nvSpPr>
            <p:cNvPr id="74" name="Oval 98"/>
            <p:cNvSpPr>
              <a:spLocks noChangeArrowheads="1"/>
            </p:cNvSpPr>
            <p:nvPr/>
          </p:nvSpPr>
          <p:spPr bwMode="auto">
            <a:xfrm>
              <a:off x="2274126" y="3571736"/>
              <a:ext cx="62113" cy="62113"/>
            </a:xfrm>
            <a:prstGeom prst="ellipse">
              <a:avLst/>
            </a:pr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/>
            </a:p>
          </p:txBody>
        </p:sp>
        <p:sp>
          <p:nvSpPr>
            <p:cNvPr id="75" name="Freeform 99"/>
            <p:cNvSpPr>
              <a:spLocks/>
            </p:cNvSpPr>
            <p:nvPr/>
          </p:nvSpPr>
          <p:spPr bwMode="auto">
            <a:xfrm>
              <a:off x="2207963" y="3647352"/>
              <a:ext cx="193090" cy="338920"/>
            </a:xfrm>
            <a:custGeom>
              <a:avLst/>
              <a:gdLst/>
              <a:ahLst/>
              <a:cxnLst>
                <a:cxn ang="0">
                  <a:pos x="87" y="56"/>
                </a:cxn>
                <a:cxn ang="0">
                  <a:pos x="71" y="9"/>
                </a:cxn>
                <a:cxn ang="0">
                  <a:pos x="61" y="0"/>
                </a:cxn>
                <a:cxn ang="0">
                  <a:pos x="26" y="0"/>
                </a:cxn>
                <a:cxn ang="0">
                  <a:pos x="18" y="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6" y="7"/>
                </a:cxn>
                <a:cxn ang="0">
                  <a:pos x="1" y="56"/>
                </a:cxn>
                <a:cxn ang="0">
                  <a:pos x="5" y="64"/>
                </a:cxn>
                <a:cxn ang="0">
                  <a:pos x="13" y="60"/>
                </a:cxn>
                <a:cxn ang="0">
                  <a:pos x="25" y="21"/>
                </a:cxn>
                <a:cxn ang="0">
                  <a:pos x="26" y="21"/>
                </a:cxn>
                <a:cxn ang="0">
                  <a:pos x="27" y="21"/>
                </a:cxn>
                <a:cxn ang="0">
                  <a:pos x="9" y="91"/>
                </a:cxn>
                <a:cxn ang="0">
                  <a:pos x="28" y="91"/>
                </a:cxn>
                <a:cxn ang="0">
                  <a:pos x="28" y="146"/>
                </a:cxn>
                <a:cxn ang="0">
                  <a:pos x="35" y="153"/>
                </a:cxn>
                <a:cxn ang="0">
                  <a:pos x="42" y="146"/>
                </a:cxn>
                <a:cxn ang="0">
                  <a:pos x="42" y="91"/>
                </a:cxn>
                <a:cxn ang="0">
                  <a:pos x="46" y="91"/>
                </a:cxn>
                <a:cxn ang="0">
                  <a:pos x="46" y="146"/>
                </a:cxn>
                <a:cxn ang="0">
                  <a:pos x="54" y="153"/>
                </a:cxn>
                <a:cxn ang="0">
                  <a:pos x="61" y="146"/>
                </a:cxn>
                <a:cxn ang="0">
                  <a:pos x="61" y="91"/>
                </a:cxn>
                <a:cxn ang="0">
                  <a:pos x="80" y="91"/>
                </a:cxn>
                <a:cxn ang="0">
                  <a:pos x="60" y="21"/>
                </a:cxn>
                <a:cxn ang="0">
                  <a:pos x="61" y="21"/>
                </a:cxn>
                <a:cxn ang="0">
                  <a:pos x="62" y="21"/>
                </a:cxn>
                <a:cxn ang="0">
                  <a:pos x="75" y="60"/>
                </a:cxn>
                <a:cxn ang="0">
                  <a:pos x="83" y="64"/>
                </a:cxn>
                <a:cxn ang="0">
                  <a:pos x="87" y="56"/>
                </a:cxn>
              </a:cxnLst>
              <a:rect l="0" t="0" r="r" b="b"/>
              <a:pathLst>
                <a:path w="88" h="153">
                  <a:moveTo>
                    <a:pt x="87" y="56"/>
                  </a:move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19" y="1"/>
                    <a:pt x="18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0" y="60"/>
                    <a:pt x="2" y="63"/>
                    <a:pt x="5" y="64"/>
                  </a:cubicBezTo>
                  <a:cubicBezTo>
                    <a:pt x="8" y="65"/>
                    <a:pt x="12" y="63"/>
                    <a:pt x="13" y="6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50"/>
                    <a:pt x="31" y="153"/>
                    <a:pt x="35" y="153"/>
                  </a:cubicBezTo>
                  <a:cubicBezTo>
                    <a:pt x="39" y="153"/>
                    <a:pt x="42" y="150"/>
                    <a:pt x="42" y="146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6" y="150"/>
                    <a:pt x="50" y="153"/>
                    <a:pt x="54" y="153"/>
                  </a:cubicBezTo>
                  <a:cubicBezTo>
                    <a:pt x="58" y="153"/>
                    <a:pt x="61" y="150"/>
                    <a:pt x="61" y="146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7" y="63"/>
                    <a:pt x="80" y="65"/>
                    <a:pt x="83" y="64"/>
                  </a:cubicBezTo>
                  <a:cubicBezTo>
                    <a:pt x="87" y="63"/>
                    <a:pt x="88" y="59"/>
                    <a:pt x="87" y="5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/>
            </a:p>
          </p:txBody>
        </p:sp>
      </p:grpSp>
      <p:grpSp>
        <p:nvGrpSpPr>
          <p:cNvPr id="79" name="Gruppieren 78"/>
          <p:cNvGrpSpPr/>
          <p:nvPr/>
        </p:nvGrpSpPr>
        <p:grpSpPr>
          <a:xfrm>
            <a:off x="6031049" y="4181313"/>
            <a:ext cx="156819" cy="173040"/>
            <a:chOff x="2022630" y="3568702"/>
            <a:chExt cx="378423" cy="417570"/>
          </a:xfrm>
        </p:grpSpPr>
        <p:grpSp>
          <p:nvGrpSpPr>
            <p:cNvPr id="80" name="Group 179"/>
            <p:cNvGrpSpPr/>
            <p:nvPr/>
          </p:nvGrpSpPr>
          <p:grpSpPr>
            <a:xfrm>
              <a:off x="2022630" y="3568702"/>
              <a:ext cx="163157" cy="417570"/>
              <a:chOff x="4932037" y="1653245"/>
              <a:chExt cx="187325" cy="479424"/>
            </a:xfrm>
            <a:solidFill>
              <a:schemeClr val="bg1"/>
            </a:solidFill>
          </p:grpSpPr>
          <p:sp>
            <p:nvSpPr>
              <p:cNvPr id="83" name="Freeform 96"/>
              <p:cNvSpPr>
                <a:spLocks/>
              </p:cNvSpPr>
              <p:nvPr/>
            </p:nvSpPr>
            <p:spPr bwMode="auto">
              <a:xfrm>
                <a:off x="4932037" y="1734206"/>
                <a:ext cx="187325" cy="398463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  <p:sp>
            <p:nvSpPr>
              <p:cNvPr id="84" name="Oval 97"/>
              <p:cNvSpPr>
                <a:spLocks noChangeArrowheads="1"/>
              </p:cNvSpPr>
              <p:nvPr/>
            </p:nvSpPr>
            <p:spPr bwMode="auto">
              <a:xfrm>
                <a:off x="4987600" y="1653245"/>
                <a:ext cx="74614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 dirty="0"/>
              </a:p>
            </p:txBody>
          </p:sp>
        </p:grpSp>
        <p:sp>
          <p:nvSpPr>
            <p:cNvPr id="81" name="Oval 98"/>
            <p:cNvSpPr>
              <a:spLocks noChangeArrowheads="1"/>
            </p:cNvSpPr>
            <p:nvPr/>
          </p:nvSpPr>
          <p:spPr bwMode="auto">
            <a:xfrm>
              <a:off x="2274126" y="3571736"/>
              <a:ext cx="62113" cy="62113"/>
            </a:xfrm>
            <a:prstGeom prst="ellipse">
              <a:avLst/>
            </a:pr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/>
            </a:p>
          </p:txBody>
        </p:sp>
        <p:sp>
          <p:nvSpPr>
            <p:cNvPr id="82" name="Freeform 99"/>
            <p:cNvSpPr>
              <a:spLocks/>
            </p:cNvSpPr>
            <p:nvPr/>
          </p:nvSpPr>
          <p:spPr bwMode="auto">
            <a:xfrm>
              <a:off x="2207963" y="3647352"/>
              <a:ext cx="193090" cy="338920"/>
            </a:xfrm>
            <a:custGeom>
              <a:avLst/>
              <a:gdLst/>
              <a:ahLst/>
              <a:cxnLst>
                <a:cxn ang="0">
                  <a:pos x="87" y="56"/>
                </a:cxn>
                <a:cxn ang="0">
                  <a:pos x="71" y="9"/>
                </a:cxn>
                <a:cxn ang="0">
                  <a:pos x="61" y="0"/>
                </a:cxn>
                <a:cxn ang="0">
                  <a:pos x="26" y="0"/>
                </a:cxn>
                <a:cxn ang="0">
                  <a:pos x="18" y="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6" y="7"/>
                </a:cxn>
                <a:cxn ang="0">
                  <a:pos x="1" y="56"/>
                </a:cxn>
                <a:cxn ang="0">
                  <a:pos x="5" y="64"/>
                </a:cxn>
                <a:cxn ang="0">
                  <a:pos x="13" y="60"/>
                </a:cxn>
                <a:cxn ang="0">
                  <a:pos x="25" y="21"/>
                </a:cxn>
                <a:cxn ang="0">
                  <a:pos x="26" y="21"/>
                </a:cxn>
                <a:cxn ang="0">
                  <a:pos x="27" y="21"/>
                </a:cxn>
                <a:cxn ang="0">
                  <a:pos x="9" y="91"/>
                </a:cxn>
                <a:cxn ang="0">
                  <a:pos x="28" y="91"/>
                </a:cxn>
                <a:cxn ang="0">
                  <a:pos x="28" y="146"/>
                </a:cxn>
                <a:cxn ang="0">
                  <a:pos x="35" y="153"/>
                </a:cxn>
                <a:cxn ang="0">
                  <a:pos x="42" y="146"/>
                </a:cxn>
                <a:cxn ang="0">
                  <a:pos x="42" y="91"/>
                </a:cxn>
                <a:cxn ang="0">
                  <a:pos x="46" y="91"/>
                </a:cxn>
                <a:cxn ang="0">
                  <a:pos x="46" y="146"/>
                </a:cxn>
                <a:cxn ang="0">
                  <a:pos x="54" y="153"/>
                </a:cxn>
                <a:cxn ang="0">
                  <a:pos x="61" y="146"/>
                </a:cxn>
                <a:cxn ang="0">
                  <a:pos x="61" y="91"/>
                </a:cxn>
                <a:cxn ang="0">
                  <a:pos x="80" y="91"/>
                </a:cxn>
                <a:cxn ang="0">
                  <a:pos x="60" y="21"/>
                </a:cxn>
                <a:cxn ang="0">
                  <a:pos x="61" y="21"/>
                </a:cxn>
                <a:cxn ang="0">
                  <a:pos x="62" y="21"/>
                </a:cxn>
                <a:cxn ang="0">
                  <a:pos x="75" y="60"/>
                </a:cxn>
                <a:cxn ang="0">
                  <a:pos x="83" y="64"/>
                </a:cxn>
                <a:cxn ang="0">
                  <a:pos x="87" y="56"/>
                </a:cxn>
              </a:cxnLst>
              <a:rect l="0" t="0" r="r" b="b"/>
              <a:pathLst>
                <a:path w="88" h="153">
                  <a:moveTo>
                    <a:pt x="87" y="56"/>
                  </a:move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19" y="1"/>
                    <a:pt x="18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0" y="60"/>
                    <a:pt x="2" y="63"/>
                    <a:pt x="5" y="64"/>
                  </a:cubicBezTo>
                  <a:cubicBezTo>
                    <a:pt x="8" y="65"/>
                    <a:pt x="12" y="63"/>
                    <a:pt x="13" y="6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50"/>
                    <a:pt x="31" y="153"/>
                    <a:pt x="35" y="153"/>
                  </a:cubicBezTo>
                  <a:cubicBezTo>
                    <a:pt x="39" y="153"/>
                    <a:pt x="42" y="150"/>
                    <a:pt x="42" y="146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6" y="150"/>
                    <a:pt x="50" y="153"/>
                    <a:pt x="54" y="153"/>
                  </a:cubicBezTo>
                  <a:cubicBezTo>
                    <a:pt x="58" y="153"/>
                    <a:pt x="61" y="150"/>
                    <a:pt x="61" y="146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7" y="63"/>
                    <a:pt x="80" y="65"/>
                    <a:pt x="83" y="64"/>
                  </a:cubicBezTo>
                  <a:cubicBezTo>
                    <a:pt x="87" y="63"/>
                    <a:pt x="88" y="59"/>
                    <a:pt x="87" y="5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 dirty="0"/>
            </a:p>
          </p:txBody>
        </p:sp>
      </p:grpSp>
      <p:sp>
        <p:nvSpPr>
          <p:cNvPr id="55" name="Rectangle 64"/>
          <p:cNvSpPr/>
          <p:nvPr/>
        </p:nvSpPr>
        <p:spPr>
          <a:xfrm>
            <a:off x="376828" y="1717811"/>
            <a:ext cx="1134048" cy="8002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600" b="1" dirty="0" smtClean="0">
                <a:solidFill>
                  <a:srgbClr val="002060"/>
                </a:solidFill>
                <a:latin typeface="Arial Narrow" panose="020B0606020202030204" pitchFamily="34" charset="0"/>
              </a:rPr>
              <a:t>Prognose</a:t>
            </a:r>
            <a:r>
              <a:rPr lang="en-US" sz="1600" b="1" dirty="0" smtClean="0">
                <a:solidFill>
                  <a:schemeClr val="accent3"/>
                </a:solidFill>
                <a:latin typeface="Arial Narrow" panose="020B0606020202030204" pitchFamily="34" charset="0"/>
              </a:rPr>
              <a:t> </a:t>
            </a:r>
          </a:p>
          <a:p>
            <a:pPr algn="ctr"/>
            <a:endParaRPr lang="en-US" sz="3600" b="1" dirty="0" smtClean="0">
              <a:solidFill>
                <a:schemeClr val="accent3"/>
              </a:solidFill>
              <a:latin typeface="+mj-lt"/>
            </a:endParaRPr>
          </a:p>
        </p:txBody>
      </p:sp>
      <p:graphicFrame>
        <p:nvGraphicFramePr>
          <p:cNvPr id="3" name="Objek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61467639"/>
              </p:ext>
            </p:extLst>
          </p:nvPr>
        </p:nvGraphicFramePr>
        <p:xfrm>
          <a:off x="4784725" y="1765300"/>
          <a:ext cx="4043363" cy="2225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694" name="Arbeitsblatt" r:id="rId3" imgW="5581698" imgH="3076527" progId="Excel.Sheet.12">
                  <p:link updateAutomatic="1"/>
                </p:oleObj>
              </mc:Choice>
              <mc:Fallback>
                <p:oleObj name="Arbeitsblatt" r:id="rId3" imgW="5581698" imgH="3076527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4784725" y="1765300"/>
                        <a:ext cx="4043363" cy="2225675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3" name="Gruppieren 32"/>
          <p:cNvGrpSpPr/>
          <p:nvPr/>
        </p:nvGrpSpPr>
        <p:grpSpPr>
          <a:xfrm>
            <a:off x="1063766" y="3475396"/>
            <a:ext cx="378423" cy="417570"/>
            <a:chOff x="2022630" y="3568702"/>
            <a:chExt cx="378423" cy="417570"/>
          </a:xfrm>
        </p:grpSpPr>
        <p:grpSp>
          <p:nvGrpSpPr>
            <p:cNvPr id="56" name="Group 179"/>
            <p:cNvGrpSpPr/>
            <p:nvPr/>
          </p:nvGrpSpPr>
          <p:grpSpPr>
            <a:xfrm>
              <a:off x="2022630" y="3568702"/>
              <a:ext cx="163157" cy="417570"/>
              <a:chOff x="4932037" y="1653245"/>
              <a:chExt cx="187325" cy="479424"/>
            </a:xfrm>
            <a:solidFill>
              <a:schemeClr val="bg1"/>
            </a:solidFill>
          </p:grpSpPr>
          <p:sp>
            <p:nvSpPr>
              <p:cNvPr id="59" name="Freeform 96"/>
              <p:cNvSpPr>
                <a:spLocks/>
              </p:cNvSpPr>
              <p:nvPr/>
            </p:nvSpPr>
            <p:spPr bwMode="auto">
              <a:xfrm>
                <a:off x="4932037" y="1734206"/>
                <a:ext cx="187325" cy="398463"/>
              </a:xfrm>
              <a:custGeom>
                <a:avLst/>
                <a:gdLst/>
                <a:ahLst/>
                <a:cxnLst>
                  <a:cxn ang="0">
                    <a:pos x="55" y="1"/>
                  </a:cxn>
                  <a:cxn ang="0">
                    <a:pos x="19" y="0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69"/>
                  </a:cxn>
                  <a:cxn ang="0">
                    <a:pos x="6" y="75"/>
                  </a:cxn>
                  <a:cxn ang="0">
                    <a:pos x="12" y="69"/>
                  </a:cxn>
                  <a:cxn ang="0">
                    <a:pos x="12" y="25"/>
                  </a:cxn>
                  <a:cxn ang="0">
                    <a:pos x="18" y="25"/>
                  </a:cxn>
                  <a:cxn ang="0">
                    <a:pos x="18" y="68"/>
                  </a:cxn>
                  <a:cxn ang="0">
                    <a:pos x="18" y="69"/>
                  </a:cxn>
                  <a:cxn ang="0">
                    <a:pos x="18" y="145"/>
                  </a:cxn>
                  <a:cxn ang="0">
                    <a:pos x="26" y="153"/>
                  </a:cxn>
                  <a:cxn ang="0">
                    <a:pos x="34" y="145"/>
                  </a:cxn>
                  <a:cxn ang="0">
                    <a:pos x="34" y="78"/>
                  </a:cxn>
                  <a:cxn ang="0">
                    <a:pos x="39" y="78"/>
                  </a:cxn>
                  <a:cxn ang="0">
                    <a:pos x="39" y="145"/>
                  </a:cxn>
                  <a:cxn ang="0">
                    <a:pos x="47" y="153"/>
                  </a:cxn>
                  <a:cxn ang="0">
                    <a:pos x="55" y="145"/>
                  </a:cxn>
                  <a:cxn ang="0">
                    <a:pos x="55" y="68"/>
                  </a:cxn>
                  <a:cxn ang="0">
                    <a:pos x="55" y="67"/>
                  </a:cxn>
                  <a:cxn ang="0">
                    <a:pos x="55" y="25"/>
                  </a:cxn>
                  <a:cxn ang="0">
                    <a:pos x="60" y="25"/>
                  </a:cxn>
                  <a:cxn ang="0">
                    <a:pos x="60" y="69"/>
                  </a:cxn>
                  <a:cxn ang="0">
                    <a:pos x="66" y="75"/>
                  </a:cxn>
                  <a:cxn ang="0">
                    <a:pos x="73" y="69"/>
                  </a:cxn>
                  <a:cxn ang="0">
                    <a:pos x="73" y="18"/>
                  </a:cxn>
                  <a:cxn ang="0">
                    <a:pos x="73" y="16"/>
                  </a:cxn>
                  <a:cxn ang="0">
                    <a:pos x="73" y="15"/>
                  </a:cxn>
                  <a:cxn ang="0">
                    <a:pos x="55" y="1"/>
                  </a:cxn>
                </a:cxnLst>
                <a:rect l="0" t="0" r="r" b="b"/>
                <a:pathLst>
                  <a:path w="73" h="153">
                    <a:moveTo>
                      <a:pt x="55" y="1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5" y="1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5"/>
                      <a:pt x="6" y="75"/>
                    </a:cubicBezTo>
                    <a:cubicBezTo>
                      <a:pt x="10" y="75"/>
                      <a:pt x="12" y="73"/>
                      <a:pt x="12" y="69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50"/>
                      <a:pt x="21" y="153"/>
                      <a:pt x="26" y="153"/>
                    </a:cubicBezTo>
                    <a:cubicBezTo>
                      <a:pt x="31" y="153"/>
                      <a:pt x="34" y="150"/>
                      <a:pt x="34" y="14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145"/>
                      <a:pt x="39" y="145"/>
                      <a:pt x="39" y="145"/>
                    </a:cubicBezTo>
                    <a:cubicBezTo>
                      <a:pt x="39" y="150"/>
                      <a:pt x="42" y="153"/>
                      <a:pt x="47" y="153"/>
                    </a:cubicBezTo>
                    <a:cubicBezTo>
                      <a:pt x="52" y="153"/>
                      <a:pt x="55" y="150"/>
                      <a:pt x="55" y="145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73"/>
                      <a:pt x="63" y="75"/>
                      <a:pt x="66" y="75"/>
                    </a:cubicBezTo>
                    <a:cubicBezTo>
                      <a:pt x="70" y="75"/>
                      <a:pt x="73" y="73"/>
                      <a:pt x="73" y="6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0"/>
                      <a:pt x="67" y="1"/>
                      <a:pt x="55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1pPr>
                <a:lvl2pPr marL="342887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2pPr>
                <a:lvl3pPr marL="685773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3pPr>
                <a:lvl4pPr marL="1028659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4pPr>
                <a:lvl5pPr marL="1371545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5pPr>
                <a:lvl6pPr marL="1714432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6pPr>
                <a:lvl7pPr marL="2057318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7pPr>
                <a:lvl8pPr marL="2400204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8pPr>
                <a:lvl9pPr marL="2743090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60" name="Oval 97"/>
              <p:cNvSpPr>
                <a:spLocks noChangeArrowheads="1"/>
              </p:cNvSpPr>
              <p:nvPr/>
            </p:nvSpPr>
            <p:spPr bwMode="auto">
              <a:xfrm>
                <a:off x="4987600" y="1653245"/>
                <a:ext cx="74614" cy="7620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1pPr>
                <a:lvl2pPr marL="342887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2pPr>
                <a:lvl3pPr marL="685773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3pPr>
                <a:lvl4pPr marL="1028659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4pPr>
                <a:lvl5pPr marL="1371545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5pPr>
                <a:lvl6pPr marL="1714432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6pPr>
                <a:lvl7pPr marL="2057318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7pPr>
                <a:lvl8pPr marL="2400204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8pPr>
                <a:lvl9pPr marL="2743090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</p:grpSp>
        <p:sp>
          <p:nvSpPr>
            <p:cNvPr id="57" name="Oval 98"/>
            <p:cNvSpPr>
              <a:spLocks noChangeArrowheads="1"/>
            </p:cNvSpPr>
            <p:nvPr/>
          </p:nvSpPr>
          <p:spPr bwMode="auto">
            <a:xfrm>
              <a:off x="2274126" y="3571736"/>
              <a:ext cx="62113" cy="62113"/>
            </a:xfrm>
            <a:prstGeom prst="ellipse">
              <a:avLst/>
            </a:pr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de-DE"/>
              </a:defPPr>
              <a:lvl1pPr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1pPr>
              <a:lvl2pPr marL="342887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2pPr>
              <a:lvl3pPr marL="685773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3pPr>
              <a:lvl4pPr marL="1028659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4pPr>
              <a:lvl5pPr marL="1371545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5pPr>
              <a:lvl6pPr marL="1714432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6pPr>
              <a:lvl7pPr marL="2057318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7pPr>
              <a:lvl8pPr marL="2400204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8pPr>
              <a:lvl9pPr marL="2743090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8" name="Freeform 99"/>
            <p:cNvSpPr>
              <a:spLocks/>
            </p:cNvSpPr>
            <p:nvPr/>
          </p:nvSpPr>
          <p:spPr bwMode="auto">
            <a:xfrm>
              <a:off x="2207963" y="3647352"/>
              <a:ext cx="193090" cy="338920"/>
            </a:xfrm>
            <a:custGeom>
              <a:avLst/>
              <a:gdLst/>
              <a:ahLst/>
              <a:cxnLst>
                <a:cxn ang="0">
                  <a:pos x="87" y="56"/>
                </a:cxn>
                <a:cxn ang="0">
                  <a:pos x="71" y="9"/>
                </a:cxn>
                <a:cxn ang="0">
                  <a:pos x="61" y="0"/>
                </a:cxn>
                <a:cxn ang="0">
                  <a:pos x="26" y="0"/>
                </a:cxn>
                <a:cxn ang="0">
                  <a:pos x="18" y="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6" y="7"/>
                </a:cxn>
                <a:cxn ang="0">
                  <a:pos x="1" y="56"/>
                </a:cxn>
                <a:cxn ang="0">
                  <a:pos x="5" y="64"/>
                </a:cxn>
                <a:cxn ang="0">
                  <a:pos x="13" y="60"/>
                </a:cxn>
                <a:cxn ang="0">
                  <a:pos x="25" y="21"/>
                </a:cxn>
                <a:cxn ang="0">
                  <a:pos x="26" y="21"/>
                </a:cxn>
                <a:cxn ang="0">
                  <a:pos x="27" y="21"/>
                </a:cxn>
                <a:cxn ang="0">
                  <a:pos x="9" y="91"/>
                </a:cxn>
                <a:cxn ang="0">
                  <a:pos x="28" y="91"/>
                </a:cxn>
                <a:cxn ang="0">
                  <a:pos x="28" y="146"/>
                </a:cxn>
                <a:cxn ang="0">
                  <a:pos x="35" y="153"/>
                </a:cxn>
                <a:cxn ang="0">
                  <a:pos x="42" y="146"/>
                </a:cxn>
                <a:cxn ang="0">
                  <a:pos x="42" y="91"/>
                </a:cxn>
                <a:cxn ang="0">
                  <a:pos x="46" y="91"/>
                </a:cxn>
                <a:cxn ang="0">
                  <a:pos x="46" y="146"/>
                </a:cxn>
                <a:cxn ang="0">
                  <a:pos x="54" y="153"/>
                </a:cxn>
                <a:cxn ang="0">
                  <a:pos x="61" y="146"/>
                </a:cxn>
                <a:cxn ang="0">
                  <a:pos x="61" y="91"/>
                </a:cxn>
                <a:cxn ang="0">
                  <a:pos x="80" y="91"/>
                </a:cxn>
                <a:cxn ang="0">
                  <a:pos x="60" y="21"/>
                </a:cxn>
                <a:cxn ang="0">
                  <a:pos x="61" y="21"/>
                </a:cxn>
                <a:cxn ang="0">
                  <a:pos x="62" y="21"/>
                </a:cxn>
                <a:cxn ang="0">
                  <a:pos x="75" y="60"/>
                </a:cxn>
                <a:cxn ang="0">
                  <a:pos x="83" y="64"/>
                </a:cxn>
                <a:cxn ang="0">
                  <a:pos x="87" y="56"/>
                </a:cxn>
              </a:cxnLst>
              <a:rect l="0" t="0" r="r" b="b"/>
              <a:pathLst>
                <a:path w="88" h="153">
                  <a:moveTo>
                    <a:pt x="87" y="56"/>
                  </a:move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19" y="1"/>
                    <a:pt x="18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0" y="60"/>
                    <a:pt x="2" y="63"/>
                    <a:pt x="5" y="64"/>
                  </a:cubicBezTo>
                  <a:cubicBezTo>
                    <a:pt x="8" y="65"/>
                    <a:pt x="12" y="63"/>
                    <a:pt x="13" y="6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50"/>
                    <a:pt x="31" y="153"/>
                    <a:pt x="35" y="153"/>
                  </a:cubicBezTo>
                  <a:cubicBezTo>
                    <a:pt x="39" y="153"/>
                    <a:pt x="42" y="150"/>
                    <a:pt x="42" y="146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6" y="150"/>
                    <a:pt x="50" y="153"/>
                    <a:pt x="54" y="153"/>
                  </a:cubicBezTo>
                  <a:cubicBezTo>
                    <a:pt x="58" y="153"/>
                    <a:pt x="61" y="150"/>
                    <a:pt x="61" y="146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7" y="63"/>
                    <a:pt x="80" y="65"/>
                    <a:pt x="83" y="64"/>
                  </a:cubicBezTo>
                  <a:cubicBezTo>
                    <a:pt x="87" y="63"/>
                    <a:pt x="88" y="59"/>
                    <a:pt x="87" y="5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de-DE"/>
              </a:defPPr>
              <a:lvl1pPr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1pPr>
              <a:lvl2pPr marL="342887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2pPr>
              <a:lvl3pPr marL="685773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3pPr>
              <a:lvl4pPr marL="1028659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4pPr>
              <a:lvl5pPr marL="1371545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5pPr>
              <a:lvl6pPr marL="1714432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6pPr>
              <a:lvl7pPr marL="2057318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7pPr>
              <a:lvl8pPr marL="2400204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8pPr>
              <a:lvl9pPr marL="2743090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grpSp>
        <p:nvGrpSpPr>
          <p:cNvPr id="14" name="Gruppieren 13"/>
          <p:cNvGrpSpPr/>
          <p:nvPr/>
        </p:nvGrpSpPr>
        <p:grpSpPr>
          <a:xfrm>
            <a:off x="907188" y="2854424"/>
            <a:ext cx="3657620" cy="1379699"/>
            <a:chOff x="241168" y="2848036"/>
            <a:chExt cx="3885139" cy="1475634"/>
          </a:xfrm>
        </p:grpSpPr>
        <p:sp>
          <p:nvSpPr>
            <p:cNvPr id="32" name="TextBox 104"/>
            <p:cNvSpPr txBox="1"/>
            <p:nvPr/>
          </p:nvSpPr>
          <p:spPr>
            <a:xfrm>
              <a:off x="241168" y="3133269"/>
              <a:ext cx="656238" cy="2962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de-DE"/>
              </a:defPPr>
              <a:lvl1pPr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1pPr>
              <a:lvl2pPr marL="342887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2pPr>
              <a:lvl3pPr marL="685773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3pPr>
              <a:lvl4pPr marL="1028659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4pPr>
              <a:lvl5pPr marL="1371545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5pPr>
              <a:lvl6pPr marL="1714432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6pPr>
              <a:lvl7pPr marL="2057318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7pPr>
              <a:lvl8pPr marL="2400204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8pPr>
              <a:lvl9pPr marL="2743090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b="1" dirty="0"/>
                <a:t>2</a:t>
              </a:r>
              <a:r>
                <a:rPr lang="en-US" b="1" dirty="0" smtClean="0"/>
                <a:t>30</a:t>
              </a:r>
              <a:endParaRPr lang="en-US" b="1" dirty="0"/>
            </a:p>
          </p:txBody>
        </p:sp>
        <p:sp>
          <p:nvSpPr>
            <p:cNvPr id="34" name="Oval 100"/>
            <p:cNvSpPr/>
            <p:nvPr/>
          </p:nvSpPr>
          <p:spPr>
            <a:xfrm>
              <a:off x="750706" y="3282456"/>
              <a:ext cx="880181" cy="892176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de-DE"/>
              </a:defPPr>
              <a:lvl1pPr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342887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685773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028659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371545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1714432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057318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2400204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2743090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grpSp>
          <p:nvGrpSpPr>
            <p:cNvPr id="35" name="Gruppieren 34"/>
            <p:cNvGrpSpPr/>
            <p:nvPr/>
          </p:nvGrpSpPr>
          <p:grpSpPr>
            <a:xfrm>
              <a:off x="938539" y="3398248"/>
              <a:ext cx="576575" cy="627042"/>
              <a:chOff x="2022617" y="3594372"/>
              <a:chExt cx="360360" cy="391901"/>
            </a:xfrm>
          </p:grpSpPr>
          <p:grpSp>
            <p:nvGrpSpPr>
              <p:cNvPr id="50" name="Group 179"/>
              <p:cNvGrpSpPr/>
              <p:nvPr/>
            </p:nvGrpSpPr>
            <p:grpSpPr>
              <a:xfrm>
                <a:off x="2022617" y="3596076"/>
                <a:ext cx="147883" cy="390192"/>
                <a:chOff x="4932037" y="1684677"/>
                <a:chExt cx="169789" cy="447992"/>
              </a:xfrm>
              <a:solidFill>
                <a:schemeClr val="bg1"/>
              </a:solidFill>
            </p:grpSpPr>
            <p:sp>
              <p:nvSpPr>
                <p:cNvPr id="53" name="Freeform 96"/>
                <p:cNvSpPr>
                  <a:spLocks/>
                </p:cNvSpPr>
                <p:nvPr/>
              </p:nvSpPr>
              <p:spPr bwMode="auto">
                <a:xfrm>
                  <a:off x="4932037" y="1766584"/>
                  <a:ext cx="169789" cy="366085"/>
                </a:xfrm>
                <a:custGeom>
                  <a:avLst/>
                  <a:gdLst/>
                  <a:ahLst/>
                  <a:cxnLst>
                    <a:cxn ang="0">
                      <a:pos x="55" y="1"/>
                    </a:cxn>
                    <a:cxn ang="0">
                      <a:pos x="19" y="0"/>
                    </a:cxn>
                    <a:cxn ang="0">
                      <a:pos x="0" y="16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0" y="69"/>
                    </a:cxn>
                    <a:cxn ang="0">
                      <a:pos x="6" y="75"/>
                    </a:cxn>
                    <a:cxn ang="0">
                      <a:pos x="12" y="69"/>
                    </a:cxn>
                    <a:cxn ang="0">
                      <a:pos x="12" y="25"/>
                    </a:cxn>
                    <a:cxn ang="0">
                      <a:pos x="18" y="25"/>
                    </a:cxn>
                    <a:cxn ang="0">
                      <a:pos x="18" y="68"/>
                    </a:cxn>
                    <a:cxn ang="0">
                      <a:pos x="18" y="69"/>
                    </a:cxn>
                    <a:cxn ang="0">
                      <a:pos x="18" y="145"/>
                    </a:cxn>
                    <a:cxn ang="0">
                      <a:pos x="26" y="153"/>
                    </a:cxn>
                    <a:cxn ang="0">
                      <a:pos x="34" y="145"/>
                    </a:cxn>
                    <a:cxn ang="0">
                      <a:pos x="34" y="78"/>
                    </a:cxn>
                    <a:cxn ang="0">
                      <a:pos x="39" y="78"/>
                    </a:cxn>
                    <a:cxn ang="0">
                      <a:pos x="39" y="145"/>
                    </a:cxn>
                    <a:cxn ang="0">
                      <a:pos x="47" y="153"/>
                    </a:cxn>
                    <a:cxn ang="0">
                      <a:pos x="55" y="145"/>
                    </a:cxn>
                    <a:cxn ang="0">
                      <a:pos x="55" y="68"/>
                    </a:cxn>
                    <a:cxn ang="0">
                      <a:pos x="55" y="67"/>
                    </a:cxn>
                    <a:cxn ang="0">
                      <a:pos x="55" y="25"/>
                    </a:cxn>
                    <a:cxn ang="0">
                      <a:pos x="60" y="25"/>
                    </a:cxn>
                    <a:cxn ang="0">
                      <a:pos x="60" y="69"/>
                    </a:cxn>
                    <a:cxn ang="0">
                      <a:pos x="66" y="75"/>
                    </a:cxn>
                    <a:cxn ang="0">
                      <a:pos x="73" y="69"/>
                    </a:cxn>
                    <a:cxn ang="0">
                      <a:pos x="73" y="18"/>
                    </a:cxn>
                    <a:cxn ang="0">
                      <a:pos x="73" y="16"/>
                    </a:cxn>
                    <a:cxn ang="0">
                      <a:pos x="73" y="15"/>
                    </a:cxn>
                    <a:cxn ang="0">
                      <a:pos x="55" y="1"/>
                    </a:cxn>
                  </a:cxnLst>
                  <a:rect l="0" t="0" r="r" b="b"/>
                  <a:pathLst>
                    <a:path w="73" h="153">
                      <a:moveTo>
                        <a:pt x="55" y="1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5" y="1"/>
                        <a:pt x="0" y="12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0" y="73"/>
                        <a:pt x="3" y="75"/>
                        <a:pt x="6" y="75"/>
                      </a:cubicBezTo>
                      <a:cubicBezTo>
                        <a:pt x="10" y="75"/>
                        <a:pt x="12" y="73"/>
                        <a:pt x="12" y="69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9"/>
                        <a:pt x="18" y="69"/>
                      </a:cubicBezTo>
                      <a:cubicBezTo>
                        <a:pt x="18" y="145"/>
                        <a:pt x="18" y="145"/>
                        <a:pt x="18" y="145"/>
                      </a:cubicBezTo>
                      <a:cubicBezTo>
                        <a:pt x="18" y="150"/>
                        <a:pt x="21" y="153"/>
                        <a:pt x="26" y="153"/>
                      </a:cubicBezTo>
                      <a:cubicBezTo>
                        <a:pt x="31" y="153"/>
                        <a:pt x="34" y="150"/>
                        <a:pt x="34" y="145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9" y="78"/>
                        <a:pt x="39" y="78"/>
                        <a:pt x="39" y="78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50"/>
                        <a:pt x="42" y="153"/>
                        <a:pt x="47" y="153"/>
                      </a:cubicBezTo>
                      <a:cubicBezTo>
                        <a:pt x="52" y="153"/>
                        <a:pt x="55" y="150"/>
                        <a:pt x="55" y="145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73"/>
                        <a:pt x="63" y="75"/>
                        <a:pt x="66" y="75"/>
                      </a:cubicBezTo>
                      <a:cubicBezTo>
                        <a:pt x="70" y="75"/>
                        <a:pt x="73" y="73"/>
                        <a:pt x="73" y="69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6"/>
                        <a:pt x="73" y="16"/>
                        <a:pt x="73" y="16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3" y="10"/>
                        <a:pt x="67" y="1"/>
                        <a:pt x="55" y="1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de-DE"/>
                  </a:defPPr>
                  <a:lvl1pPr algn="l" defTabSz="342887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1pPr>
                  <a:lvl2pPr marL="342887" algn="l" defTabSz="342887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2pPr>
                  <a:lvl3pPr marL="685773" algn="l" defTabSz="342887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3pPr>
                  <a:lvl4pPr marL="1028659" algn="l" defTabSz="342887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4pPr>
                  <a:lvl5pPr marL="1371545" algn="l" defTabSz="342887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5pPr>
                  <a:lvl6pPr marL="1714432" algn="l" defTabSz="685773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6pPr>
                  <a:lvl7pPr marL="2057318" algn="l" defTabSz="685773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7pPr>
                  <a:lvl8pPr marL="2400204" algn="l" defTabSz="685773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8pPr>
                  <a:lvl9pPr marL="2743090" algn="l" defTabSz="685773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9pPr>
                </a:lstStyle>
                <a:p>
                  <a:endParaRPr lang="en-US" dirty="0"/>
                </a:p>
              </p:txBody>
            </p:sp>
            <p:sp>
              <p:nvSpPr>
                <p:cNvPr id="54" name="Oval 97"/>
                <p:cNvSpPr>
                  <a:spLocks noChangeArrowheads="1"/>
                </p:cNvSpPr>
                <p:nvPr/>
              </p:nvSpPr>
              <p:spPr bwMode="auto">
                <a:xfrm>
                  <a:off x="4987615" y="1684677"/>
                  <a:ext cx="67629" cy="70008"/>
                </a:xfrm>
                <a:prstGeom prst="ellipse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de-DE"/>
                  </a:defPPr>
                  <a:lvl1pPr algn="l" defTabSz="342887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1pPr>
                  <a:lvl2pPr marL="342887" algn="l" defTabSz="342887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2pPr>
                  <a:lvl3pPr marL="685773" algn="l" defTabSz="342887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3pPr>
                  <a:lvl4pPr marL="1028659" algn="l" defTabSz="342887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4pPr>
                  <a:lvl5pPr marL="1371545" algn="l" defTabSz="342887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5pPr>
                  <a:lvl6pPr marL="1714432" algn="l" defTabSz="685773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6pPr>
                  <a:lvl7pPr marL="2057318" algn="l" defTabSz="685773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7pPr>
                  <a:lvl8pPr marL="2400204" algn="l" defTabSz="685773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8pPr>
                  <a:lvl9pPr marL="2743090" algn="l" defTabSz="685773" rtl="0" eaLnBrk="1" latinLnBrk="0" hangingPunct="1">
                    <a:defRPr kern="12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defRPr>
                  </a:lvl9pPr>
                </a:lstStyle>
                <a:p>
                  <a:endParaRPr lang="en-US" dirty="0"/>
                </a:p>
              </p:txBody>
            </p:sp>
          </p:grpSp>
          <p:sp>
            <p:nvSpPr>
              <p:cNvPr id="51" name="Oval 98"/>
              <p:cNvSpPr>
                <a:spLocks noChangeArrowheads="1"/>
              </p:cNvSpPr>
              <p:nvPr/>
            </p:nvSpPr>
            <p:spPr bwMode="auto">
              <a:xfrm>
                <a:off x="2269760" y="3594372"/>
                <a:ext cx="56298" cy="57066"/>
              </a:xfrm>
              <a:prstGeom prst="ellipse">
                <a:avLst/>
              </a:pr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1pPr>
                <a:lvl2pPr marL="342887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2pPr>
                <a:lvl3pPr marL="685773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3pPr>
                <a:lvl4pPr marL="1028659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4pPr>
                <a:lvl5pPr marL="1371545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5pPr>
                <a:lvl6pPr marL="1714432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6pPr>
                <a:lvl7pPr marL="2057318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7pPr>
                <a:lvl8pPr marL="2400204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8pPr>
                <a:lvl9pPr marL="2743090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  <p:sp>
            <p:nvSpPr>
              <p:cNvPr id="52" name="Freeform 99"/>
              <p:cNvSpPr>
                <a:spLocks/>
              </p:cNvSpPr>
              <p:nvPr/>
            </p:nvSpPr>
            <p:spPr bwMode="auto">
              <a:xfrm>
                <a:off x="2207963" y="3674894"/>
                <a:ext cx="175014" cy="311379"/>
              </a:xfrm>
              <a:custGeom>
                <a:avLst/>
                <a:gdLst/>
                <a:ahLst/>
                <a:cxnLst>
                  <a:cxn ang="0">
                    <a:pos x="87" y="56"/>
                  </a:cxn>
                  <a:cxn ang="0">
                    <a:pos x="71" y="9"/>
                  </a:cxn>
                  <a:cxn ang="0">
                    <a:pos x="61" y="0"/>
                  </a:cxn>
                  <a:cxn ang="0">
                    <a:pos x="26" y="0"/>
                  </a:cxn>
                  <a:cxn ang="0">
                    <a:pos x="18" y="4"/>
                  </a:cxn>
                  <a:cxn ang="0">
                    <a:pos x="17" y="6"/>
                  </a:cxn>
                  <a:cxn ang="0">
                    <a:pos x="17" y="6"/>
                  </a:cxn>
                  <a:cxn ang="0">
                    <a:pos x="16" y="7"/>
                  </a:cxn>
                  <a:cxn ang="0">
                    <a:pos x="1" y="56"/>
                  </a:cxn>
                  <a:cxn ang="0">
                    <a:pos x="5" y="64"/>
                  </a:cxn>
                  <a:cxn ang="0">
                    <a:pos x="13" y="60"/>
                  </a:cxn>
                  <a:cxn ang="0">
                    <a:pos x="25" y="21"/>
                  </a:cxn>
                  <a:cxn ang="0">
                    <a:pos x="26" y="21"/>
                  </a:cxn>
                  <a:cxn ang="0">
                    <a:pos x="27" y="21"/>
                  </a:cxn>
                  <a:cxn ang="0">
                    <a:pos x="9" y="91"/>
                  </a:cxn>
                  <a:cxn ang="0">
                    <a:pos x="28" y="91"/>
                  </a:cxn>
                  <a:cxn ang="0">
                    <a:pos x="28" y="146"/>
                  </a:cxn>
                  <a:cxn ang="0">
                    <a:pos x="35" y="153"/>
                  </a:cxn>
                  <a:cxn ang="0">
                    <a:pos x="42" y="146"/>
                  </a:cxn>
                  <a:cxn ang="0">
                    <a:pos x="42" y="91"/>
                  </a:cxn>
                  <a:cxn ang="0">
                    <a:pos x="46" y="91"/>
                  </a:cxn>
                  <a:cxn ang="0">
                    <a:pos x="46" y="146"/>
                  </a:cxn>
                  <a:cxn ang="0">
                    <a:pos x="54" y="153"/>
                  </a:cxn>
                  <a:cxn ang="0">
                    <a:pos x="61" y="146"/>
                  </a:cxn>
                  <a:cxn ang="0">
                    <a:pos x="61" y="91"/>
                  </a:cxn>
                  <a:cxn ang="0">
                    <a:pos x="80" y="91"/>
                  </a:cxn>
                  <a:cxn ang="0">
                    <a:pos x="60" y="21"/>
                  </a:cxn>
                  <a:cxn ang="0">
                    <a:pos x="61" y="21"/>
                  </a:cxn>
                  <a:cxn ang="0">
                    <a:pos x="62" y="21"/>
                  </a:cxn>
                  <a:cxn ang="0">
                    <a:pos x="75" y="60"/>
                  </a:cxn>
                  <a:cxn ang="0">
                    <a:pos x="83" y="64"/>
                  </a:cxn>
                  <a:cxn ang="0">
                    <a:pos x="87" y="56"/>
                  </a:cxn>
                </a:cxnLst>
                <a:rect l="0" t="0" r="r" b="b"/>
                <a:pathLst>
                  <a:path w="88" h="153">
                    <a:moveTo>
                      <a:pt x="87" y="56"/>
                    </a:moveTo>
                    <a:cubicBezTo>
                      <a:pt x="71" y="9"/>
                      <a:pt x="71" y="9"/>
                      <a:pt x="71" y="9"/>
                    </a:cubicBezTo>
                    <a:cubicBezTo>
                      <a:pt x="71" y="4"/>
                      <a:pt x="67" y="0"/>
                      <a:pt x="61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19" y="1"/>
                      <a:pt x="18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2" y="63"/>
                      <a:pt x="5" y="64"/>
                    </a:cubicBezTo>
                    <a:cubicBezTo>
                      <a:pt x="8" y="65"/>
                      <a:pt x="12" y="63"/>
                      <a:pt x="13" y="6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8" y="150"/>
                      <a:pt x="31" y="153"/>
                      <a:pt x="35" y="153"/>
                    </a:cubicBezTo>
                    <a:cubicBezTo>
                      <a:pt x="39" y="153"/>
                      <a:pt x="42" y="150"/>
                      <a:pt x="42" y="146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6" y="146"/>
                      <a:pt x="46" y="146"/>
                      <a:pt x="46" y="146"/>
                    </a:cubicBezTo>
                    <a:cubicBezTo>
                      <a:pt x="46" y="150"/>
                      <a:pt x="50" y="153"/>
                      <a:pt x="54" y="153"/>
                    </a:cubicBezTo>
                    <a:cubicBezTo>
                      <a:pt x="58" y="153"/>
                      <a:pt x="61" y="150"/>
                      <a:pt x="61" y="146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7" y="63"/>
                      <a:pt x="80" y="65"/>
                      <a:pt x="83" y="64"/>
                    </a:cubicBezTo>
                    <a:cubicBezTo>
                      <a:pt x="87" y="63"/>
                      <a:pt x="88" y="59"/>
                      <a:pt x="87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de-DE"/>
                </a:defPPr>
                <a:lvl1pPr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1pPr>
                <a:lvl2pPr marL="342887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2pPr>
                <a:lvl3pPr marL="685773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3pPr>
                <a:lvl4pPr marL="1028659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4pPr>
                <a:lvl5pPr marL="1371545" algn="l" defTabSz="342887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5pPr>
                <a:lvl6pPr marL="1714432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6pPr>
                <a:lvl7pPr marL="2057318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7pPr>
                <a:lvl8pPr marL="2400204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8pPr>
                <a:lvl9pPr marL="2743090" algn="l" defTabSz="685773" rtl="0" eaLnBrk="1" latinLnBrk="0" hangingPunct="1">
                  <a:defRPr kern="1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defRPr>
                </a:lvl9pPr>
              </a:lstStyle>
              <a:p>
                <a:endParaRPr lang="en-US" dirty="0"/>
              </a:p>
            </p:txBody>
          </p:sp>
        </p:grpSp>
        <p:sp>
          <p:nvSpPr>
            <p:cNvPr id="31" name="TextBox 93"/>
            <p:cNvSpPr txBox="1"/>
            <p:nvPr/>
          </p:nvSpPr>
          <p:spPr>
            <a:xfrm>
              <a:off x="3470069" y="4027411"/>
              <a:ext cx="656238" cy="2962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de-DE"/>
              </a:defPPr>
              <a:lvl1pPr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1pPr>
              <a:lvl2pPr marL="342887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2pPr>
              <a:lvl3pPr marL="685773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3pPr>
              <a:lvl4pPr marL="1028659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4pPr>
              <a:lvl5pPr marL="1371545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5pPr>
              <a:lvl6pPr marL="1714432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6pPr>
              <a:lvl7pPr marL="2057318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7pPr>
              <a:lvl8pPr marL="2400204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8pPr>
              <a:lvl9pPr marL="2743090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9pPr>
            </a:lstStyle>
            <a:p>
              <a:pPr algn="ctr"/>
              <a:r>
                <a:rPr lang="en-US" b="1" dirty="0" smtClean="0"/>
                <a:t>3</a:t>
              </a:r>
              <a:r>
                <a:rPr lang="en-US" b="1" dirty="0"/>
                <a:t>3</a:t>
              </a:r>
              <a:r>
                <a:rPr lang="en-US" b="1" dirty="0" smtClean="0"/>
                <a:t>0</a:t>
              </a:r>
              <a:endParaRPr lang="en-US" b="1" dirty="0"/>
            </a:p>
          </p:txBody>
        </p:sp>
        <p:sp>
          <p:nvSpPr>
            <p:cNvPr id="38" name="Curved Up Arrow 1">
              <a:extLst>
                <a:ext uri="{FF2B5EF4-FFF2-40B4-BE49-F238E27FC236}">
                  <a16:creationId xmlns:a16="http://schemas.microsoft.com/office/drawing/2014/main" id="{3BCCABCF-22C9-483D-B1D6-31DE3BAD83B7}"/>
                </a:ext>
              </a:extLst>
            </p:cNvPr>
            <p:cNvSpPr/>
            <p:nvPr/>
          </p:nvSpPr>
          <p:spPr>
            <a:xfrm rot="19389213" flipV="1">
              <a:off x="1735070" y="2848036"/>
              <a:ext cx="1065345" cy="856391"/>
            </a:xfrm>
            <a:custGeom>
              <a:avLst/>
              <a:gdLst>
                <a:gd name="connsiteX0" fmla="*/ 467810 w 635736"/>
                <a:gd name="connsiteY0" fmla="*/ 0 h 731523"/>
                <a:gd name="connsiteX1" fmla="*/ 635736 w 635736"/>
                <a:gd name="connsiteY1" fmla="*/ 182880 h 731523"/>
                <a:gd name="connsiteX2" fmla="*/ 544296 w 635736"/>
                <a:gd name="connsiteY2" fmla="*/ 182880 h 731523"/>
                <a:gd name="connsiteX3" fmla="*/ 87404 w 635736"/>
                <a:gd name="connsiteY3" fmla="*/ 731520 h 731523"/>
                <a:gd name="connsiteX4" fmla="*/ 0 w 635736"/>
                <a:gd name="connsiteY4" fmla="*/ 731520 h 731523"/>
                <a:gd name="connsiteX5" fmla="*/ 0 w 635736"/>
                <a:gd name="connsiteY5" fmla="*/ 718075 h 731523"/>
                <a:gd name="connsiteX6" fmla="*/ 0 w 635736"/>
                <a:gd name="connsiteY6" fmla="*/ 716278 h 731523"/>
                <a:gd name="connsiteX7" fmla="*/ 361416 w 635736"/>
                <a:gd name="connsiteY7" fmla="*/ 182880 h 731523"/>
                <a:gd name="connsiteX8" fmla="*/ 269976 w 635736"/>
                <a:gd name="connsiteY8" fmla="*/ 182880 h 731523"/>
                <a:gd name="connsiteX9" fmla="*/ 467810 w 635736"/>
                <a:gd name="connsiteY9" fmla="*/ 0 h 731523"/>
                <a:gd name="connsiteX0" fmla="*/ 467810 w 635736"/>
                <a:gd name="connsiteY0" fmla="*/ 0 h 731523"/>
                <a:gd name="connsiteX1" fmla="*/ 635736 w 635736"/>
                <a:gd name="connsiteY1" fmla="*/ 182880 h 731523"/>
                <a:gd name="connsiteX2" fmla="*/ 544296 w 635736"/>
                <a:gd name="connsiteY2" fmla="*/ 182880 h 731523"/>
                <a:gd name="connsiteX3" fmla="*/ 87404 w 635736"/>
                <a:gd name="connsiteY3" fmla="*/ 731520 h 731523"/>
                <a:gd name="connsiteX4" fmla="*/ 0 w 635736"/>
                <a:gd name="connsiteY4" fmla="*/ 731520 h 731523"/>
                <a:gd name="connsiteX5" fmla="*/ 0 w 635736"/>
                <a:gd name="connsiteY5" fmla="*/ 716278 h 731523"/>
                <a:gd name="connsiteX6" fmla="*/ 361416 w 635736"/>
                <a:gd name="connsiteY6" fmla="*/ 182880 h 731523"/>
                <a:gd name="connsiteX7" fmla="*/ 269976 w 635736"/>
                <a:gd name="connsiteY7" fmla="*/ 182880 h 731523"/>
                <a:gd name="connsiteX8" fmla="*/ 467810 w 635736"/>
                <a:gd name="connsiteY8" fmla="*/ 0 h 731523"/>
                <a:gd name="connsiteX0" fmla="*/ 582986 w 750912"/>
                <a:gd name="connsiteY0" fmla="*/ 0 h 736598"/>
                <a:gd name="connsiteX1" fmla="*/ 750912 w 750912"/>
                <a:gd name="connsiteY1" fmla="*/ 182880 h 736598"/>
                <a:gd name="connsiteX2" fmla="*/ 659472 w 750912"/>
                <a:gd name="connsiteY2" fmla="*/ 182880 h 736598"/>
                <a:gd name="connsiteX3" fmla="*/ 202580 w 750912"/>
                <a:gd name="connsiteY3" fmla="*/ 731520 h 736598"/>
                <a:gd name="connsiteX4" fmla="*/ 0 w 750912"/>
                <a:gd name="connsiteY4" fmla="*/ 736598 h 736598"/>
                <a:gd name="connsiteX5" fmla="*/ 115176 w 750912"/>
                <a:gd name="connsiteY5" fmla="*/ 716278 h 736598"/>
                <a:gd name="connsiteX6" fmla="*/ 476592 w 750912"/>
                <a:gd name="connsiteY6" fmla="*/ 182880 h 736598"/>
                <a:gd name="connsiteX7" fmla="*/ 385152 w 750912"/>
                <a:gd name="connsiteY7" fmla="*/ 182880 h 736598"/>
                <a:gd name="connsiteX8" fmla="*/ 582986 w 750912"/>
                <a:gd name="connsiteY8" fmla="*/ 0 h 736598"/>
                <a:gd name="connsiteX0" fmla="*/ 582986 w 750912"/>
                <a:gd name="connsiteY0" fmla="*/ 0 h 736598"/>
                <a:gd name="connsiteX1" fmla="*/ 750912 w 750912"/>
                <a:gd name="connsiteY1" fmla="*/ 182880 h 736598"/>
                <a:gd name="connsiteX2" fmla="*/ 659472 w 750912"/>
                <a:gd name="connsiteY2" fmla="*/ 182880 h 736598"/>
                <a:gd name="connsiteX3" fmla="*/ 202580 w 750912"/>
                <a:gd name="connsiteY3" fmla="*/ 731520 h 736598"/>
                <a:gd name="connsiteX4" fmla="*/ 0 w 750912"/>
                <a:gd name="connsiteY4" fmla="*/ 736598 h 736598"/>
                <a:gd name="connsiteX5" fmla="*/ 115176 w 750912"/>
                <a:gd name="connsiteY5" fmla="*/ 716278 h 736598"/>
                <a:gd name="connsiteX6" fmla="*/ 476592 w 750912"/>
                <a:gd name="connsiteY6" fmla="*/ 182880 h 736598"/>
                <a:gd name="connsiteX7" fmla="*/ 385152 w 750912"/>
                <a:gd name="connsiteY7" fmla="*/ 182880 h 736598"/>
                <a:gd name="connsiteX8" fmla="*/ 582986 w 750912"/>
                <a:gd name="connsiteY8" fmla="*/ 0 h 736598"/>
                <a:gd name="connsiteX0" fmla="*/ 582986 w 750912"/>
                <a:gd name="connsiteY0" fmla="*/ 0 h 736598"/>
                <a:gd name="connsiteX1" fmla="*/ 750912 w 750912"/>
                <a:gd name="connsiteY1" fmla="*/ 182880 h 736598"/>
                <a:gd name="connsiteX2" fmla="*/ 659472 w 750912"/>
                <a:gd name="connsiteY2" fmla="*/ 182880 h 736598"/>
                <a:gd name="connsiteX3" fmla="*/ 202580 w 750912"/>
                <a:gd name="connsiteY3" fmla="*/ 731520 h 736598"/>
                <a:gd name="connsiteX4" fmla="*/ 0 w 750912"/>
                <a:gd name="connsiteY4" fmla="*/ 736598 h 736598"/>
                <a:gd name="connsiteX5" fmla="*/ 115176 w 750912"/>
                <a:gd name="connsiteY5" fmla="*/ 716278 h 736598"/>
                <a:gd name="connsiteX6" fmla="*/ 476592 w 750912"/>
                <a:gd name="connsiteY6" fmla="*/ 182880 h 736598"/>
                <a:gd name="connsiteX7" fmla="*/ 385152 w 750912"/>
                <a:gd name="connsiteY7" fmla="*/ 182880 h 736598"/>
                <a:gd name="connsiteX8" fmla="*/ 582986 w 750912"/>
                <a:gd name="connsiteY8" fmla="*/ 0 h 736598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35657 w 883989"/>
                <a:gd name="connsiteY3" fmla="*/ 731520 h 946640"/>
                <a:gd name="connsiteX4" fmla="*/ 0 w 883989"/>
                <a:gd name="connsiteY4" fmla="*/ 946640 h 946640"/>
                <a:gd name="connsiteX5" fmla="*/ 248253 w 883989"/>
                <a:gd name="connsiteY5" fmla="*/ 716278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48253 w 883989"/>
                <a:gd name="connsiteY5" fmla="*/ 716278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48253 w 883989"/>
                <a:gd name="connsiteY5" fmla="*/ 716278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48253 w 883989"/>
                <a:gd name="connsiteY5" fmla="*/ 716278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48253 w 883989"/>
                <a:gd name="connsiteY5" fmla="*/ 716278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42470 w 883989"/>
                <a:gd name="connsiteY5" fmla="*/ 741896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42470 w 883989"/>
                <a:gd name="connsiteY5" fmla="*/ 741896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42470 w 883989"/>
                <a:gd name="connsiteY5" fmla="*/ 741896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55597 w 883989"/>
                <a:gd name="connsiteY5" fmla="*/ 758442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55597 w 883989"/>
                <a:gd name="connsiteY5" fmla="*/ 758442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55597 w 883989"/>
                <a:gd name="connsiteY5" fmla="*/ 758442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55597 w 883989"/>
                <a:gd name="connsiteY5" fmla="*/ 758442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55597 w 883989"/>
                <a:gd name="connsiteY5" fmla="*/ 758442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  <a:gd name="connsiteX0" fmla="*/ 716063 w 883989"/>
                <a:gd name="connsiteY0" fmla="*/ 0 h 946640"/>
                <a:gd name="connsiteX1" fmla="*/ 883989 w 883989"/>
                <a:gd name="connsiteY1" fmla="*/ 182880 h 946640"/>
                <a:gd name="connsiteX2" fmla="*/ 792549 w 883989"/>
                <a:gd name="connsiteY2" fmla="*/ 182880 h 946640"/>
                <a:gd name="connsiteX3" fmla="*/ 356126 w 883989"/>
                <a:gd name="connsiteY3" fmla="*/ 790228 h 946640"/>
                <a:gd name="connsiteX4" fmla="*/ 0 w 883989"/>
                <a:gd name="connsiteY4" fmla="*/ 946640 h 946640"/>
                <a:gd name="connsiteX5" fmla="*/ 255597 w 883989"/>
                <a:gd name="connsiteY5" fmla="*/ 758442 h 946640"/>
                <a:gd name="connsiteX6" fmla="*/ 609669 w 883989"/>
                <a:gd name="connsiteY6" fmla="*/ 182880 h 946640"/>
                <a:gd name="connsiteX7" fmla="*/ 518229 w 883989"/>
                <a:gd name="connsiteY7" fmla="*/ 182880 h 946640"/>
                <a:gd name="connsiteX8" fmla="*/ 716063 w 883989"/>
                <a:gd name="connsiteY8" fmla="*/ 0 h 94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3989" h="946640">
                  <a:moveTo>
                    <a:pt x="716063" y="0"/>
                  </a:moveTo>
                  <a:lnTo>
                    <a:pt x="883989" y="182880"/>
                  </a:lnTo>
                  <a:lnTo>
                    <a:pt x="792549" y="182880"/>
                  </a:lnTo>
                  <a:cubicBezTo>
                    <a:pt x="737882" y="511774"/>
                    <a:pt x="601892" y="655886"/>
                    <a:pt x="356126" y="790228"/>
                  </a:cubicBezTo>
                  <a:cubicBezTo>
                    <a:pt x="248733" y="843028"/>
                    <a:pt x="67527" y="944947"/>
                    <a:pt x="0" y="946640"/>
                  </a:cubicBezTo>
                  <a:cubicBezTo>
                    <a:pt x="38392" y="939867"/>
                    <a:pt x="169929" y="830850"/>
                    <a:pt x="255597" y="758442"/>
                  </a:cubicBezTo>
                  <a:cubicBezTo>
                    <a:pt x="451071" y="611157"/>
                    <a:pt x="564690" y="453492"/>
                    <a:pt x="609669" y="182880"/>
                  </a:cubicBezTo>
                  <a:lnTo>
                    <a:pt x="518229" y="182880"/>
                  </a:lnTo>
                  <a:lnTo>
                    <a:pt x="71606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de-DE"/>
              </a:defPPr>
              <a:lvl1pPr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342887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685773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028659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371545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1714432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057318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2400204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2743090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68" name="Textplatzhalter 20"/>
          <p:cNvSpPr>
            <a:spLocks noGrp="1"/>
          </p:cNvSpPr>
          <p:nvPr>
            <p:ph type="body" sz="quarter" idx="20"/>
          </p:nvPr>
        </p:nvSpPr>
        <p:spPr>
          <a:xfrm>
            <a:off x="392192" y="1398432"/>
            <a:ext cx="3953351" cy="800526"/>
          </a:xfrm>
        </p:spPr>
        <p:txBody>
          <a:bodyPr/>
          <a:lstStyle/>
          <a:p>
            <a:pPr defTabSz="342887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sz="1050" b="1" dirty="0" smtClean="0">
                <a:solidFill>
                  <a:schemeClr val="tx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  <a:cs typeface="+mn-cs"/>
              </a:rPr>
              <a:t>Vergleich Dezember 24 bis Februar 2025 mit März bis Mai 2025</a:t>
            </a:r>
            <a:endParaRPr lang="de-DE" sz="1050" b="1" dirty="0">
              <a:solidFill>
                <a:schemeClr val="tx1"/>
              </a:solidFill>
              <a:latin typeface="Arial Narrow" panose="020B060602020203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Textfeld 7"/>
          <p:cNvSpPr txBox="1"/>
          <p:nvPr/>
        </p:nvSpPr>
        <p:spPr>
          <a:xfrm>
            <a:off x="1577841" y="1717811"/>
            <a:ext cx="2587755" cy="12234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de-DE" sz="1050" dirty="0">
                <a:solidFill>
                  <a:schemeClr val="tx1">
                    <a:lumMod val="75000"/>
                    <a:lumOff val="25000"/>
                  </a:schemeClr>
                </a:solidFill>
                <a:latin typeface="Arial Narrow" panose="020B0606020202030204" pitchFamily="34" charset="0"/>
              </a:rPr>
              <a:t>Die </a:t>
            </a:r>
            <a:r>
              <a:rPr lang="de-DE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 Narrow" panose="020B0606020202030204" pitchFamily="34" charset="0"/>
              </a:rPr>
              <a:t>Prognose fällt für die nächsten drei Monate (März 25 bis Mai 25) insgesamt 43 % höher aus, als im Vergleich zu den IST-Zuweisungen der Monate Dez. – Feb..</a:t>
            </a:r>
          </a:p>
          <a:p>
            <a:pPr algn="just"/>
            <a:r>
              <a:rPr lang="de-DE" sz="10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 Narrow" panose="020B0606020202030204" pitchFamily="34" charset="0"/>
              </a:rPr>
              <a:t>Im Februar 2025 erfolgten für den Kreis 101 Zuweisungen. </a:t>
            </a:r>
          </a:p>
          <a:p>
            <a:pPr algn="just"/>
            <a:endParaRPr lang="de-DE" sz="1050" dirty="0">
              <a:solidFill>
                <a:schemeClr val="tx1">
                  <a:lumMod val="75000"/>
                  <a:lumOff val="25000"/>
                </a:schemeClr>
              </a:solidFill>
              <a:latin typeface="Arial Narrow" panose="020B0606020202030204" pitchFamily="34" charset="0"/>
            </a:endParaRPr>
          </a:p>
        </p:txBody>
      </p:sp>
      <p:grpSp>
        <p:nvGrpSpPr>
          <p:cNvPr id="4" name="Gruppieren 3"/>
          <p:cNvGrpSpPr/>
          <p:nvPr/>
        </p:nvGrpSpPr>
        <p:grpSpPr>
          <a:xfrm>
            <a:off x="3230301" y="3216799"/>
            <a:ext cx="914220" cy="907954"/>
            <a:chOff x="2230287" y="3588837"/>
            <a:chExt cx="914220" cy="907954"/>
          </a:xfrm>
        </p:grpSpPr>
        <p:sp>
          <p:nvSpPr>
            <p:cNvPr id="69" name="Oval 100"/>
            <p:cNvSpPr/>
            <p:nvPr/>
          </p:nvSpPr>
          <p:spPr>
            <a:xfrm>
              <a:off x="2230287" y="3588837"/>
              <a:ext cx="914220" cy="907954"/>
            </a:xfrm>
            <a:prstGeom prst="ellipse">
              <a:avLst/>
            </a:prstGeom>
            <a:solidFill>
              <a:srgbClr val="1D7E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de-DE"/>
              </a:defPPr>
              <a:lvl1pPr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342887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685773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028659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371545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1714432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057318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2400204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2743090" algn="l" defTabSz="685773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70" name="Freeform 96"/>
            <p:cNvSpPr>
              <a:spLocks/>
            </p:cNvSpPr>
            <p:nvPr/>
          </p:nvSpPr>
          <p:spPr bwMode="auto">
            <a:xfrm>
              <a:off x="2407141" y="3837963"/>
              <a:ext cx="245764" cy="519187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19" y="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69"/>
                </a:cxn>
                <a:cxn ang="0">
                  <a:pos x="6" y="75"/>
                </a:cxn>
                <a:cxn ang="0">
                  <a:pos x="12" y="69"/>
                </a:cxn>
                <a:cxn ang="0">
                  <a:pos x="12" y="25"/>
                </a:cxn>
                <a:cxn ang="0">
                  <a:pos x="18" y="25"/>
                </a:cxn>
                <a:cxn ang="0">
                  <a:pos x="18" y="68"/>
                </a:cxn>
                <a:cxn ang="0">
                  <a:pos x="18" y="69"/>
                </a:cxn>
                <a:cxn ang="0">
                  <a:pos x="18" y="145"/>
                </a:cxn>
                <a:cxn ang="0">
                  <a:pos x="26" y="153"/>
                </a:cxn>
                <a:cxn ang="0">
                  <a:pos x="34" y="145"/>
                </a:cxn>
                <a:cxn ang="0">
                  <a:pos x="34" y="78"/>
                </a:cxn>
                <a:cxn ang="0">
                  <a:pos x="39" y="78"/>
                </a:cxn>
                <a:cxn ang="0">
                  <a:pos x="39" y="145"/>
                </a:cxn>
                <a:cxn ang="0">
                  <a:pos x="47" y="153"/>
                </a:cxn>
                <a:cxn ang="0">
                  <a:pos x="55" y="145"/>
                </a:cxn>
                <a:cxn ang="0">
                  <a:pos x="55" y="68"/>
                </a:cxn>
                <a:cxn ang="0">
                  <a:pos x="55" y="67"/>
                </a:cxn>
                <a:cxn ang="0">
                  <a:pos x="55" y="25"/>
                </a:cxn>
                <a:cxn ang="0">
                  <a:pos x="60" y="25"/>
                </a:cxn>
                <a:cxn ang="0">
                  <a:pos x="60" y="69"/>
                </a:cxn>
                <a:cxn ang="0">
                  <a:pos x="66" y="75"/>
                </a:cxn>
                <a:cxn ang="0">
                  <a:pos x="73" y="69"/>
                </a:cxn>
                <a:cxn ang="0">
                  <a:pos x="73" y="18"/>
                </a:cxn>
                <a:cxn ang="0">
                  <a:pos x="73" y="16"/>
                </a:cxn>
                <a:cxn ang="0">
                  <a:pos x="73" y="15"/>
                </a:cxn>
                <a:cxn ang="0">
                  <a:pos x="55" y="1"/>
                </a:cxn>
              </a:cxnLst>
              <a:rect l="0" t="0" r="r" b="b"/>
              <a:pathLst>
                <a:path w="73" h="153">
                  <a:moveTo>
                    <a:pt x="55" y="1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5" y="1"/>
                    <a:pt x="0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3"/>
                    <a:pt x="3" y="75"/>
                    <a:pt x="6" y="75"/>
                  </a:cubicBezTo>
                  <a:cubicBezTo>
                    <a:pt x="10" y="75"/>
                    <a:pt x="12" y="73"/>
                    <a:pt x="12" y="69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50"/>
                    <a:pt x="21" y="153"/>
                    <a:pt x="26" y="153"/>
                  </a:cubicBezTo>
                  <a:cubicBezTo>
                    <a:pt x="31" y="153"/>
                    <a:pt x="34" y="150"/>
                    <a:pt x="34" y="145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39" y="150"/>
                    <a:pt x="42" y="153"/>
                    <a:pt x="47" y="153"/>
                  </a:cubicBezTo>
                  <a:cubicBezTo>
                    <a:pt x="52" y="153"/>
                    <a:pt x="55" y="150"/>
                    <a:pt x="55" y="145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73"/>
                    <a:pt x="63" y="75"/>
                    <a:pt x="66" y="75"/>
                  </a:cubicBezTo>
                  <a:cubicBezTo>
                    <a:pt x="70" y="75"/>
                    <a:pt x="73" y="73"/>
                    <a:pt x="73" y="6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0"/>
                    <a:pt x="67" y="1"/>
                    <a:pt x="55" y="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de-DE"/>
              </a:defPPr>
              <a:lvl1pPr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1pPr>
              <a:lvl2pPr marL="342887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2pPr>
              <a:lvl3pPr marL="685773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3pPr>
              <a:lvl4pPr marL="1028659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4pPr>
              <a:lvl5pPr marL="1371545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5pPr>
              <a:lvl6pPr marL="1714432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6pPr>
              <a:lvl7pPr marL="2057318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7pPr>
              <a:lvl8pPr marL="2400204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8pPr>
              <a:lvl9pPr marL="2743090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1" name="Oval 97"/>
            <p:cNvSpPr>
              <a:spLocks noChangeArrowheads="1"/>
            </p:cNvSpPr>
            <p:nvPr/>
          </p:nvSpPr>
          <p:spPr bwMode="auto">
            <a:xfrm>
              <a:off x="2480038" y="3732473"/>
              <a:ext cx="97891" cy="99287"/>
            </a:xfrm>
            <a:prstGeom prst="ellipse">
              <a:avLst/>
            </a:pr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de-DE"/>
              </a:defPPr>
              <a:lvl1pPr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1pPr>
              <a:lvl2pPr marL="342887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2pPr>
              <a:lvl3pPr marL="685773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3pPr>
              <a:lvl4pPr marL="1028659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4pPr>
              <a:lvl5pPr marL="1371545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5pPr>
              <a:lvl6pPr marL="1714432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6pPr>
              <a:lvl7pPr marL="2057318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7pPr>
              <a:lvl8pPr marL="2400204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8pPr>
              <a:lvl9pPr marL="2743090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8" name="Oval 98"/>
            <p:cNvSpPr>
              <a:spLocks noChangeArrowheads="1"/>
            </p:cNvSpPr>
            <p:nvPr/>
          </p:nvSpPr>
          <p:spPr bwMode="auto">
            <a:xfrm>
              <a:off x="2785970" y="3737012"/>
              <a:ext cx="93561" cy="92920"/>
            </a:xfrm>
            <a:prstGeom prst="ellipse">
              <a:avLst/>
            </a:pr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de-DE"/>
              </a:defPPr>
              <a:lvl1pPr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1pPr>
              <a:lvl2pPr marL="342887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2pPr>
              <a:lvl3pPr marL="685773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3pPr>
              <a:lvl4pPr marL="1028659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4pPr>
              <a:lvl5pPr marL="1371545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5pPr>
              <a:lvl6pPr marL="1714432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6pPr>
              <a:lvl7pPr marL="2057318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7pPr>
              <a:lvl8pPr marL="2400204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8pPr>
              <a:lvl9pPr marL="2743090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5" name="Freeform 99"/>
            <p:cNvSpPr>
              <a:spLocks/>
            </p:cNvSpPr>
            <p:nvPr/>
          </p:nvSpPr>
          <p:spPr bwMode="auto">
            <a:xfrm>
              <a:off x="2686308" y="3850132"/>
              <a:ext cx="290852" cy="507018"/>
            </a:xfrm>
            <a:custGeom>
              <a:avLst/>
              <a:gdLst/>
              <a:ahLst/>
              <a:cxnLst>
                <a:cxn ang="0">
                  <a:pos x="87" y="56"/>
                </a:cxn>
                <a:cxn ang="0">
                  <a:pos x="71" y="9"/>
                </a:cxn>
                <a:cxn ang="0">
                  <a:pos x="61" y="0"/>
                </a:cxn>
                <a:cxn ang="0">
                  <a:pos x="26" y="0"/>
                </a:cxn>
                <a:cxn ang="0">
                  <a:pos x="18" y="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6" y="7"/>
                </a:cxn>
                <a:cxn ang="0">
                  <a:pos x="1" y="56"/>
                </a:cxn>
                <a:cxn ang="0">
                  <a:pos x="5" y="64"/>
                </a:cxn>
                <a:cxn ang="0">
                  <a:pos x="13" y="60"/>
                </a:cxn>
                <a:cxn ang="0">
                  <a:pos x="25" y="21"/>
                </a:cxn>
                <a:cxn ang="0">
                  <a:pos x="26" y="21"/>
                </a:cxn>
                <a:cxn ang="0">
                  <a:pos x="27" y="21"/>
                </a:cxn>
                <a:cxn ang="0">
                  <a:pos x="9" y="91"/>
                </a:cxn>
                <a:cxn ang="0">
                  <a:pos x="28" y="91"/>
                </a:cxn>
                <a:cxn ang="0">
                  <a:pos x="28" y="146"/>
                </a:cxn>
                <a:cxn ang="0">
                  <a:pos x="35" y="153"/>
                </a:cxn>
                <a:cxn ang="0">
                  <a:pos x="42" y="146"/>
                </a:cxn>
                <a:cxn ang="0">
                  <a:pos x="42" y="91"/>
                </a:cxn>
                <a:cxn ang="0">
                  <a:pos x="46" y="91"/>
                </a:cxn>
                <a:cxn ang="0">
                  <a:pos x="46" y="146"/>
                </a:cxn>
                <a:cxn ang="0">
                  <a:pos x="54" y="153"/>
                </a:cxn>
                <a:cxn ang="0">
                  <a:pos x="61" y="146"/>
                </a:cxn>
                <a:cxn ang="0">
                  <a:pos x="61" y="91"/>
                </a:cxn>
                <a:cxn ang="0">
                  <a:pos x="80" y="91"/>
                </a:cxn>
                <a:cxn ang="0">
                  <a:pos x="60" y="21"/>
                </a:cxn>
                <a:cxn ang="0">
                  <a:pos x="61" y="21"/>
                </a:cxn>
                <a:cxn ang="0">
                  <a:pos x="62" y="21"/>
                </a:cxn>
                <a:cxn ang="0">
                  <a:pos x="75" y="60"/>
                </a:cxn>
                <a:cxn ang="0">
                  <a:pos x="83" y="64"/>
                </a:cxn>
                <a:cxn ang="0">
                  <a:pos x="87" y="56"/>
                </a:cxn>
              </a:cxnLst>
              <a:rect l="0" t="0" r="r" b="b"/>
              <a:pathLst>
                <a:path w="88" h="153">
                  <a:moveTo>
                    <a:pt x="87" y="56"/>
                  </a:moveTo>
                  <a:cubicBezTo>
                    <a:pt x="71" y="9"/>
                    <a:pt x="71" y="9"/>
                    <a:pt x="71" y="9"/>
                  </a:cubicBezTo>
                  <a:cubicBezTo>
                    <a:pt x="71" y="4"/>
                    <a:pt x="67" y="0"/>
                    <a:pt x="6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19" y="1"/>
                    <a:pt x="18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0" y="60"/>
                    <a:pt x="2" y="63"/>
                    <a:pt x="5" y="64"/>
                  </a:cubicBezTo>
                  <a:cubicBezTo>
                    <a:pt x="8" y="65"/>
                    <a:pt x="12" y="63"/>
                    <a:pt x="13" y="6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50"/>
                    <a:pt x="31" y="153"/>
                    <a:pt x="35" y="153"/>
                  </a:cubicBezTo>
                  <a:cubicBezTo>
                    <a:pt x="39" y="153"/>
                    <a:pt x="42" y="150"/>
                    <a:pt x="42" y="146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146"/>
                    <a:pt x="46" y="146"/>
                    <a:pt x="46" y="146"/>
                  </a:cubicBezTo>
                  <a:cubicBezTo>
                    <a:pt x="46" y="150"/>
                    <a:pt x="50" y="153"/>
                    <a:pt x="54" y="153"/>
                  </a:cubicBezTo>
                  <a:cubicBezTo>
                    <a:pt x="58" y="153"/>
                    <a:pt x="61" y="150"/>
                    <a:pt x="61" y="146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80" y="91"/>
                    <a:pt x="80" y="91"/>
                    <a:pt x="80" y="9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7" y="63"/>
                    <a:pt x="80" y="65"/>
                    <a:pt x="83" y="64"/>
                  </a:cubicBezTo>
                  <a:cubicBezTo>
                    <a:pt x="87" y="63"/>
                    <a:pt x="88" y="59"/>
                    <a:pt x="87" y="5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de-DE"/>
              </a:defPPr>
              <a:lvl1pPr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1pPr>
              <a:lvl2pPr marL="342887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2pPr>
              <a:lvl3pPr marL="685773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3pPr>
              <a:lvl4pPr marL="1028659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4pPr>
              <a:lvl5pPr marL="1371545" algn="l" defTabSz="342887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5pPr>
              <a:lvl6pPr marL="1714432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6pPr>
              <a:lvl7pPr marL="2057318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7pPr>
              <a:lvl8pPr marL="2400204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8pPr>
              <a:lvl9pPr marL="2743090" algn="l" defTabSz="685773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graphicFrame>
        <p:nvGraphicFramePr>
          <p:cNvPr id="2" name="Objek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97679071"/>
              </p:ext>
            </p:extLst>
          </p:nvPr>
        </p:nvGraphicFramePr>
        <p:xfrm>
          <a:off x="650875" y="2190750"/>
          <a:ext cx="569913" cy="233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695" name="Arbeitsblatt" r:id="rId5" imgW="507206" imgH="207169" progId="Excel.Sheet.12">
                  <p:link updateAutomatic="1"/>
                </p:oleObj>
              </mc:Choice>
              <mc:Fallback>
                <p:oleObj name="Arbeitsblatt" r:id="rId5" imgW="507206" imgH="207169" progId="Excel.Sheet.12">
                  <p:link updateAutomatic="1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50875" y="2190750"/>
                        <a:ext cx="569913" cy="2333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117424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400" dirty="0">
                <a:latin typeface="Arial Narrow" panose="020B0606020202030204" pitchFamily="34" charset="0"/>
              </a:rPr>
              <a:t>Lagebild Zuwanderung: kommunalen, infrastrukturellen Systeme im Kreis Pinneberg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idx="1"/>
          </p:nvPr>
        </p:nvSpPr>
        <p:spPr>
          <a:xfrm>
            <a:off x="630968" y="2893708"/>
            <a:ext cx="7886700" cy="699246"/>
          </a:xfrm>
        </p:spPr>
        <p:txBody>
          <a:bodyPr/>
          <a:lstStyle/>
          <a:p>
            <a:r>
              <a:rPr lang="de-DE" sz="1400" dirty="0">
                <a:latin typeface="Arial Narrow" panose="020B0606020202030204" pitchFamily="34" charset="0"/>
              </a:rPr>
              <a:t/>
            </a:r>
            <a:br>
              <a:rPr lang="de-DE" sz="1400" dirty="0">
                <a:latin typeface="Arial Narrow" panose="020B0606020202030204" pitchFamily="34" charset="0"/>
              </a:rPr>
            </a:br>
            <a:endParaRPr lang="de-DE" sz="1400" dirty="0"/>
          </a:p>
        </p:txBody>
      </p:sp>
    </p:spTree>
    <p:extLst>
      <p:ext uri="{BB962C8B-B14F-4D97-AF65-F5344CB8AC3E}">
        <p14:creationId xmlns:p14="http://schemas.microsoft.com/office/powerpoint/2010/main" val="2954645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90307_KPI_PPT_Master">
  <a:themeElements>
    <a:clrScheme name="Kreis Pinneberg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5E5E5E"/>
      </a:accent1>
      <a:accent2>
        <a:srgbClr val="1A8050"/>
      </a:accent2>
      <a:accent3>
        <a:srgbClr val="B2C1AB"/>
      </a:accent3>
      <a:accent4>
        <a:srgbClr val="269A5C"/>
      </a:accent4>
      <a:accent5>
        <a:srgbClr val="1D7041"/>
      </a:accent5>
      <a:accent6>
        <a:srgbClr val="E3E4E3"/>
      </a:accent6>
      <a:hlink>
        <a:srgbClr val="1A8050"/>
      </a:hlink>
      <a:folHlink>
        <a:srgbClr val="145C35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190307_KPI_PPT_Master" id="{698553EA-EF9B-FE4F-A295-A5F8F4876DFD}" vid="{0CD080BB-50BD-1E4D-B45C-6B3201179FD8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896</Words>
  <Application>Microsoft Office PowerPoint</Application>
  <PresentationFormat>Bildschirmpräsentation (16:9)</PresentationFormat>
  <Paragraphs>410</Paragraphs>
  <Slides>19</Slides>
  <Notes>0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8</vt:i4>
      </vt:variant>
      <vt:variant>
        <vt:lpstr>Design</vt:lpstr>
      </vt:variant>
      <vt:variant>
        <vt:i4>1</vt:i4>
      </vt:variant>
      <vt:variant>
        <vt:lpstr>Links</vt:lpstr>
      </vt:variant>
      <vt:variant>
        <vt:i4>29</vt:i4>
      </vt:variant>
      <vt:variant>
        <vt:lpstr>Folientitel</vt:lpstr>
      </vt:variant>
      <vt:variant>
        <vt:i4>19</vt:i4>
      </vt:variant>
    </vt:vector>
  </HeadingPairs>
  <TitlesOfParts>
    <vt:vector size="57" baseType="lpstr">
      <vt:lpstr>굴림</vt:lpstr>
      <vt:lpstr>ＭＳ Ｐゴシック</vt:lpstr>
      <vt:lpstr>Arial</vt:lpstr>
      <vt:lpstr>Arial Narrow</vt:lpstr>
      <vt:lpstr>Calibri</vt:lpstr>
      <vt:lpstr>Franklin Gothic Book</vt:lpstr>
      <vt:lpstr>Franklin Gothic Medium</vt:lpstr>
      <vt:lpstr>Moderat</vt:lpstr>
      <vt:lpstr>190307_KPI_PPT_Master</vt:lpstr>
      <vt:lpstr>file:///\\120-Allgemein.user.kommunit.de\Allgemein$\04%20Arbeitsgruppen\99%20Krisenstab%20Flüchtlingsunterbringung\Flüchtlingsunterkünfte%20Übersicht.xlsx!Dashboard!%5bFlüchtlingsunterkünfte%20Übersicht.xlsx%5dDashboard%20Diagramm%2021</vt:lpstr>
      <vt:lpstr>file:///\\120-Allgemein.user.kommunit.de\Allgemein$\04%20Arbeitsgruppen\99%20Krisenstab%20Flüchtlingsunterbringung\Flüchtlingsunterkünfte%20Übersicht.xlsx!Dashboard!%5bFlüchtlingsunterkünfte%20Übersicht.xlsx%5dDashboard%20Diagramm%2020</vt:lpstr>
      <vt:lpstr>file:///\\120-Allgemein.user.kommunit.de\Allgemein$\04%20Arbeitsgruppen\99%20Krisenstab%20Flüchtlingsunterbringung\Flüchtlingsunterkünfte%20Übersicht.xlsx!Dashboard!Z4S17</vt:lpstr>
      <vt:lpstr>file:///\\120-Allgemein.user.kommunit.de\Allgemein$\04%20Arbeitsgruppen\99%20Krisenstab%20Flüchtlingsunterbringung\Flüchtlingsunterkünfte%20Übersicht.xlsx!Dashboard!%5bFlüchtlingsunterkünfte%20Übersicht.xlsx%5dDashboard%20Diagramm%2013</vt:lpstr>
      <vt:lpstr>file:///\\120-Allgemein.user.kommunit.de\Allgemein$\04%20Arbeitsgruppen\99%20Krisenstab%20Flüchtlingsunterbringung\Flüchtlingsunterkünfte%20Übersicht.xlsx!Dashboard!%5bFlüchtlingsunterkünfte%20Übersicht.xlsx%5dDashboard%20Diagramm%2014</vt:lpstr>
      <vt:lpstr>file:///\\120-Allgemein.user.kommunit.de\Allgemein$\04%20Arbeitsgruppen\99%20Krisenstab%20Flüchtlingsunterbringung\Flüchtlingsunterkünfte%20Übersicht.xlsx!Dashboard!%5bFlüchtlingsunterkünfte%20Übersicht.xlsx%5dDashboard%20Diagramm%2036</vt:lpstr>
      <vt:lpstr>file:///\\120-Allgemein.user.kommunit.de\Allgemein$\04%20Arbeitsgruppen\99%20Krisenstab%20Flüchtlingsunterbringung\Flüchtlingsunterkünfte%20Übersicht.xlsx!Dashboard!%5bFlüchtlingsunterkünfte%20Übersicht.xlsx%5dDashboard%20Diagramm%2016</vt:lpstr>
      <vt:lpstr>file:///\\120-Allgemein.user.kommunit.de\Allgemein$\04%20Arbeitsgruppen\99%20Krisenstab%20Flüchtlingsunterbringung\Flüchtlingsunterkünfte%20Übersicht.xlsx!Dashboard!%5bFlüchtlingsunterkünfte%20Übersicht.xlsx%5dDashboard%20Diagramm%2022</vt:lpstr>
      <vt:lpstr>file:///\\120-Allgemein.user.kommunit.de\Allgemein$\04%20Arbeitsgruppen\99%20Krisenstab%20Flüchtlingsunterbringung\Flüchtlingsunterkünfte%20Übersicht.xlsx!Dashboard!%5bFlüchtlingsunterkünfte%20Übersicht.xlsx%5dDashboard%20Diagramm%2023</vt:lpstr>
      <vt:lpstr>file:///\\120-Allgemein.user.kommunit.de\Allgemein$\04%20Arbeitsgruppen\99%20Krisenstab%20Flüchtlingsunterbringung\Flüchtlingsunterkünfte%20Übersicht.xlsx!Dashboard!%5bFlüchtlingsunterkünfte%20Übersicht.xlsx%5dDashboard%20Diagramm%2024</vt:lpstr>
      <vt:lpstr>file:///\\120-Allgemein.user.kommunit.de\Allgemein$\04%20Arbeitsgruppen\99%20Krisenstab%20Flüchtlingsunterbringung\Flüchtlingsunterkünfte%20Übersicht.xlsx!Dashboard!%5bFlüchtlingsunterkünfte%20Übersicht.xlsx%5dDashboard%20Diagramm%2025</vt:lpstr>
      <vt:lpstr>file:///\\120-Allgemein.user.kommunit.de\Allgemein$\04%20Arbeitsgruppen\99%20Krisenstab%20Flüchtlingsunterbringung\Flüchtlingsunterkünfte%20Übersicht.xlsx!Dashboard!%5bFlüchtlingsunterkünfte%20Übersicht.xlsx%5dDashboard%20Diagramm%2026</vt:lpstr>
      <vt:lpstr>file:///\\120-Allgemein.user.kommunit.de\Allgemein$\04%20Arbeitsgruppen\99%20Krisenstab%20Flüchtlingsunterbringung\Flüchtlingsunterkünfte%20Übersicht.xlsx!Dashboard!%5bFlüchtlingsunterkünfte%20Übersicht.xlsx%5dDashboard%20Diagramm%2027</vt:lpstr>
      <vt:lpstr>file:///\\120-Allgemein.user.kommunit.de\Allgemein$\04%20Arbeitsgruppen\99%20Krisenstab%20Flüchtlingsunterbringung\Flüchtlingsunterkünfte%20Übersicht.xlsx!Dashboard!%5bFlüchtlingsunterkünfte%20Übersicht.xlsx%5dDashboard%20Diagramm%2028</vt:lpstr>
      <vt:lpstr>file:///\\120-Allgemein.user.kommunit.de\Allgemein$\04%20Arbeitsgruppen\99%20Krisenstab%20Flüchtlingsunterbringung\Flüchtlingsunterkünfte%20Übersicht.xlsx!Dashboard!%5bFlüchtlingsunterkünfte%20Übersicht.xlsx%5dDashboard%20Diagramm%2029</vt:lpstr>
      <vt:lpstr>file:///\\120-Allgemein.user.kommunit.de\Allgemein$\04%20Arbeitsgruppen\99%20Krisenstab%20Flüchtlingsunterbringung\Flüchtlingsunterkünfte%20Übersicht.xlsx!Dashboard!%5bFlüchtlingsunterkünfte%20Übersicht.xlsx%5dDashboard%20Diagramm%2030</vt:lpstr>
      <vt:lpstr>file:///\\120-Allgemein.user.kommunit.de\Allgemein$\04%20Arbeitsgruppen\99%20Krisenstab%20Flüchtlingsunterbringung\Flüchtlingsunterkünfte%20Übersicht.xlsx!Dashboard!%5bFlüchtlingsunterkünfte%20Übersicht.xlsx%5dDashboard%20Diagramm%2031</vt:lpstr>
      <vt:lpstr>file:///\\120-Allgemein.user.kommunit.de\Allgemein$\04%20Arbeitsgruppen\99%20Krisenstab%20Flüchtlingsunterbringung\Flüchtlingsunterkünfte%20Übersicht.xlsx!Dashboard!%5bFlüchtlingsunterkünfte%20Übersicht.xlsx%5dDashboard%20Diagramm%2032</vt:lpstr>
      <vt:lpstr>file:///\\120-Allgemein.user.kommunit.de\Allgemein$\04%20Arbeitsgruppen\99%20Krisenstab%20Flüchtlingsunterbringung\Flüchtlingsunterkünfte%20Übersicht.xlsx!Dashboard!%5bFlüchtlingsunterkünfte%20Übersicht.xlsx%5dDashboard%20Diagramm%2033</vt:lpstr>
      <vt:lpstr>file:///\\120-Allgemein.user.kommunit.de\Allgemein$\04%20Arbeitsgruppen\99%20Krisenstab%20Flüchtlingsunterbringung\Flüchtlingsunterkünfte%20Übersicht.xlsx!Dashboard!%5bFlüchtlingsunterkünfte%20Übersicht.xlsx%5dDashboard%20Diagramm%2034</vt:lpstr>
      <vt:lpstr>file:///\\120-Allgemein.user.kommunit.de\Allgemein$\04%20Arbeitsgruppen\99%20Krisenstab%20Flüchtlingsunterbringung\Flüchtlingsunterkünfte%20Übersicht.xlsx!Dashboard!%5bFlüchtlingsunterkünfte%20Übersicht.xlsx%5dDashboard%20Diagramm%2035</vt:lpstr>
      <vt:lpstr>file:///\\120-Allgemein.user.kommunit.de\Allgemein$\04%20Arbeitsgruppen\99%20Krisenstab%20Flüchtlingsunterbringung\Flüchtlingsunterkünfte%20Übersicht.xlsx!Dashboard!%5bFlüchtlingsunterkünfte%20Übersicht.xlsx%5dDashboard%20Diagramm%2037</vt:lpstr>
      <vt:lpstr>file:///\\120-Allgemein.user.kommunit.de\Allgemein$\04%20Arbeitsgruppen\99%20Krisenstab%20Flüchtlingsunterbringung\Flüchtlingsunterkünfte%20Übersicht.xlsx!Dashboard!Z52S32</vt:lpstr>
      <vt:lpstr>file:///\\120-Allgemein.user.kommunit.de\Allgemein$\04%20Arbeitsgruppen\99%20Krisenstab%20Flüchtlingsunterbringung\Flüchtlingsunterkünfte%20Übersicht.xlsx!Dashboard!%5bFlüchtlingsunterkünfte%20Übersicht.xlsx%5dDashboard%20Diagramm%201</vt:lpstr>
      <vt:lpstr>file:///\\120-Allgemein.user.kommunit.de\Allgemein$\04%20Arbeitsgruppen\99%20Krisenstab%20Flüchtlingsunterbringung\Flüchtlingsunterkünfte%20Übersicht.xlsx!Dashboard!%5bFlüchtlingsunterkünfte%20Übersicht.xlsx%5dDashboard%20Diagramm%207</vt:lpstr>
      <vt:lpstr>file:///\\120-Allgemein.user.kommunit.de\Allgemein$\04%20Arbeitsgruppen\99%20Krisenstab%20Flüchtlingsunterbringung\Flüchtlingsunterkünfte%20Übersicht.xlsx!Dashboard!%5bFlüchtlingsunterkünfte%20Übersicht.xlsx%5dDashboard%20Diagramm%202</vt:lpstr>
      <vt:lpstr>file:///\\120-Allgemein.user.kommunit.de\Allgemein$\04%20Arbeitsgruppen\99%20Krisenstab%20Flüchtlingsunterbringung\Flüchtlingsunterkünfte%20Übersicht.xlsx!Dashboard!%5bFlüchtlingsunterkünfte%20Übersicht.xlsx%5dDashboard%20Diagramm%208</vt:lpstr>
      <vt:lpstr>file:///\\120-Allgemein.user.kommunit.de\Allgemein$\04%20Arbeitsgruppen\99%20Krisenstab%20Flüchtlingsunterbringung\Flüchtlingsunterkünfte%20Übersicht.xlsx!Dashboard!%5bFlüchtlingsunterkünfte%20Übersicht.xlsx%5dDashboard%20Diagramm%203</vt:lpstr>
      <vt:lpstr>file:///\\120-Allgemein.user.kommunit.de\Allgemein$\04%20Arbeitsgruppen\99%20Krisenstab%20Flüchtlingsunterbringung\Flüchtlingsunterkünfte%20Übersicht.xlsx!Dashboard!%5bFlüchtlingsunterkünfte%20Übersicht.xlsx%5dDashboard%20Diagramm%209</vt:lpstr>
      <vt:lpstr>Lagedarstellung</vt:lpstr>
      <vt:lpstr>Agenda</vt:lpstr>
      <vt:lpstr>PowerPoint-Präsentation</vt:lpstr>
      <vt:lpstr>PowerPoint-Präsentation</vt:lpstr>
      <vt:lpstr>PowerPoint-Präsentation</vt:lpstr>
      <vt:lpstr>PowerPoint-Präsentation</vt:lpstr>
      <vt:lpstr>Verteilung gesamt / Quotenanrechnung nach Monaten (2024) – ohne Ukrainer*innen</vt:lpstr>
      <vt:lpstr>Zuweisung Kreis Pinneberg </vt:lpstr>
      <vt:lpstr>Lagebild Zuwanderung: kommunalen, infrastrukturellen Systeme im Kreis Pinneberg</vt:lpstr>
      <vt:lpstr>Sektor: Wohnraum </vt:lpstr>
      <vt:lpstr>Sektor: Kindertagesstätten </vt:lpstr>
      <vt:lpstr>Sektor: Schule </vt:lpstr>
      <vt:lpstr>Sektor: Sprachkurse </vt:lpstr>
      <vt:lpstr>Sektor: Verwaltung </vt:lpstr>
      <vt:lpstr>Lagedarstellung  Anfragen an Fachdienst 43 - Bauordnung</vt:lpstr>
      <vt:lpstr>Lagedarstellung</vt:lpstr>
      <vt:lpstr>Lagedarstellung</vt:lpstr>
      <vt:lpstr>Lagedarstellung</vt:lpstr>
      <vt:lpstr>PowerPoint-Präsentation</vt:lpstr>
    </vt:vector>
  </TitlesOfParts>
  <Company>kommunit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Schwerin, Robert</dc:creator>
  <cp:lastModifiedBy>Fischer, Lukas</cp:lastModifiedBy>
  <cp:revision>830</cp:revision>
  <cp:lastPrinted>2024-06-13T09:37:42Z</cp:lastPrinted>
  <dcterms:created xsi:type="dcterms:W3CDTF">2019-03-11T11:00:35Z</dcterms:created>
  <dcterms:modified xsi:type="dcterms:W3CDTF">2025-02-06T17:29:14Z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OS_AutoÜbernahme">
    <vt:bool>false</vt:bool>
  </property>
  <property fmtid="{D5CDD505-2E9C-101B-9397-08002B2CF9AE}" pid="3" name="OS_LastOpenTime">
    <vt:lpwstr>2/8/2022 9:31:47 AM</vt:lpwstr>
  </property>
  <property fmtid="{D5CDD505-2E9C-101B-9397-08002B2CF9AE}" pid="4" name="OS_LastOpenUser">
    <vt:lpwstr>B120029</vt:lpwstr>
  </property>
  <property fmtid="{D5CDD505-2E9C-101B-9397-08002B2CF9AE}" pid="5" name="os_autosavelastposition4375171">
    <vt:lpwstr>Slide49</vt:lpwstr>
  </property>
  <property fmtid="{D5CDD505-2E9C-101B-9397-08002B2CF9AE}" pid="6" name="OS_LastSave">
    <vt:lpwstr>4/23/2019 4:13:14 PM</vt:lpwstr>
  </property>
  <property fmtid="{D5CDD505-2E9C-101B-9397-08002B2CF9AE}" pid="7" name="OS_LastSaveUser">
    <vt:lpwstr>B120760</vt:lpwstr>
  </property>
  <property fmtid="{D5CDD505-2E9C-101B-9397-08002B2CF9AE}" pid="8" name="OS_LastDocumentSaved">
    <vt:bool>false</vt:bool>
  </property>
  <property fmtid="{D5CDD505-2E9C-101B-9397-08002B2CF9AE}" pid="9" name="MustSave">
    <vt:bool>false</vt:bool>
  </property>
</Properties>
</file>